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" name="Shape 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tif"/>
          <p:cNvPicPr/>
          <p:nvPr/>
        </p:nvPicPr>
        <p:blipFill>
          <a:blip r:embed="rId2">
            <a:extLst/>
          </a:blip>
          <a:srcRect l="1400" t="23295" r="940" b="2233"/>
          <a:stretch>
            <a:fillRect/>
          </a:stretch>
        </p:blipFill>
        <p:spPr>
          <a:xfrm flipH="1" rot="10800000">
            <a:off x="-234468" y="-260797"/>
            <a:ext cx="24852937" cy="14213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">
    <p:bg>
      <p:bgPr>
        <a:solidFill>
          <a:srgbClr val="5358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 1">
    <p:bg>
      <p:bgPr>
        <a:solidFill>
          <a:srgbClr val="EFF2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spd="med" advClick="1"/>
  <p:txStyles>
    <p:titleStyle>
      <a:lvl1pPr algn="ctr" defTabSz="8255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2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2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2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2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2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2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2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2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2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4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5.png"/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12.jpeg"/><Relationship Id="rId14" Type="http://schemas.openxmlformats.org/officeDocument/2006/relationships/image" Target="../media/image13.jpeg"/><Relationship Id="rId15" Type="http://schemas.openxmlformats.org/officeDocument/2006/relationships/image" Target="../media/image14.jpeg"/><Relationship Id="rId16" Type="http://schemas.openxmlformats.org/officeDocument/2006/relationships/image" Target="../media/image15.jpeg"/><Relationship Id="rId17" Type="http://schemas.openxmlformats.org/officeDocument/2006/relationships/image" Target="../media/image16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14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12.jpeg"/><Relationship Id="rId8" Type="http://schemas.openxmlformats.org/officeDocument/2006/relationships/image" Target="../media/image25.jpeg"/><Relationship Id="rId9" Type="http://schemas.openxmlformats.org/officeDocument/2006/relationships/image" Target="../media/image26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Relationship Id="rId3" Type="http://schemas.openxmlformats.org/officeDocument/2006/relationships/image" Target="../media/image21.jpeg"/><Relationship Id="rId4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870660" y="4720464"/>
            <a:ext cx="5705526" cy="711201"/>
          </a:xfrm>
          <a:prstGeom prst="roundRect">
            <a:avLst>
              <a:gd name="adj" fmla="val 5964"/>
            </a:avLst>
          </a:prstGeom>
          <a:solidFill>
            <a:srgbClr val="59AE62"/>
          </a:solidFill>
          <a:ln w="12700">
            <a:miter lim="400000"/>
          </a:ln>
        </p:spPr>
        <p:txBody>
          <a:bodyPr lIns="44648" tIns="44648" rIns="44648" bIns="44648" anchor="ctr"/>
          <a:lstStyle/>
          <a:p>
            <a:pPr lvl="0" algn="r" defTabSz="584200">
              <a:defRPr sz="12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1" name="Shape 11"/>
          <p:cNvSpPr/>
          <p:nvPr/>
        </p:nvSpPr>
        <p:spPr>
          <a:xfrm>
            <a:off x="862526" y="2228320"/>
            <a:ext cx="6645321" cy="644030"/>
          </a:xfrm>
          <a:prstGeom prst="roundRect">
            <a:avLst>
              <a:gd name="adj" fmla="val 10861"/>
            </a:avLst>
          </a:prstGeom>
          <a:solidFill>
            <a:srgbClr val="F0F3F5"/>
          </a:solidFill>
          <a:ln w="12700">
            <a:solidFill>
              <a:srgbClr val="DCDEE0"/>
            </a:solidFill>
            <a:miter lim="400000"/>
          </a:ln>
        </p:spPr>
        <p:txBody>
          <a:bodyPr lIns="44648" tIns="44648" rIns="44648" bIns="44648" anchor="ctr"/>
          <a:lstStyle/>
          <a:p>
            <a:pPr lvl="0" algn="r" defTabSz="584200">
              <a:defRPr sz="12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9" name="Group 19"/>
          <p:cNvGrpSpPr/>
          <p:nvPr/>
        </p:nvGrpSpPr>
        <p:grpSpPr>
          <a:xfrm>
            <a:off x="840293" y="3188413"/>
            <a:ext cx="5705525" cy="563508"/>
            <a:chOff x="0" y="0"/>
            <a:chExt cx="5705524" cy="56350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05525" cy="563507"/>
              <a:chOff x="0" y="0"/>
              <a:chExt cx="5705524" cy="563506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0" y="0"/>
                <a:ext cx="5705525" cy="563507"/>
              </a:xfrm>
              <a:prstGeom prst="roundRect">
                <a:avLst>
                  <a:gd name="adj" fmla="val 9537"/>
                </a:avLst>
              </a:prstGeom>
              <a:solidFill>
                <a:srgbClr val="FFFFFF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39553" y="112701"/>
                <a:ext cx="5635068" cy="2817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914400">
                  <a:buClr>
                    <a:srgbClr val="5A5C5C"/>
                  </a:buClr>
                  <a:buFont typeface="Helvetica Neue"/>
                  <a:defRPr sz="1800"/>
                </a:pPr>
                <a:r>
                  <a:rPr>
                    <a:solidFill>
                      <a:srgbClr val="5A5C5C"/>
                    </a:solidFill>
                    <a:effectLst>
                      <a:outerShdw sx="100000" sy="100000" kx="0" ky="0" algn="b" rotWithShape="0" blurRad="12700" dist="25400" dir="2700000">
                        <a:srgbClr val="000000"/>
                      </a:outerShdw>
                    </a:effectLst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rPr>
                  <a:t>   </a:t>
                </a:r>
                <a:r>
                  <a:rPr spc="35">
                    <a:solidFill>
                      <a:srgbClr val="A6AAA9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Search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4526" y="81708"/>
              <a:ext cx="1422856" cy="399786"/>
              <a:chOff x="0" y="0"/>
              <a:chExt cx="1422855" cy="399785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0" y="0"/>
                <a:ext cx="1422856" cy="399786"/>
              </a:xfrm>
              <a:prstGeom prst="roundRect">
                <a:avLst>
                  <a:gd name="adj" fmla="val 16968"/>
                </a:avLst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76300">
                  <a:buClr>
                    <a:srgbClr val="5A5C5C"/>
                  </a:buClr>
                  <a:buFont typeface="Helvetica Neue"/>
                  <a:defRPr spc="-48" sz="1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pc="0" sz="1800">
                    <a:solidFill>
                      <a:srgbClr val="000000"/>
                    </a:solidFill>
                  </a:defRPr>
                </a:pPr>
                <a:r>
                  <a:rPr spc="-48" sz="1600">
                    <a:solidFill>
                      <a:srgbClr val="FFFFFF"/>
                    </a:solidFill>
                  </a:rPr>
                  <a:t>Filter</a:t>
                </a:r>
              </a:p>
            </p:txBody>
          </p:sp>
          <p:sp>
            <p:nvSpPr>
              <p:cNvPr id="16" name="Shape 16"/>
              <p:cNvSpPr/>
              <p:nvPr/>
            </p:nvSpPr>
            <p:spPr>
              <a:xfrm rot="10800000">
                <a:off x="1200480" y="162413"/>
                <a:ext cx="96079" cy="89952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8" name="Shape 18"/>
            <p:cNvSpPr/>
            <p:nvPr/>
          </p:nvSpPr>
          <p:spPr>
            <a:xfrm>
              <a:off x="5304889" y="169932"/>
              <a:ext cx="239492" cy="23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fill="norm" stroke="1" extrusionOk="0">
                  <a:moveTo>
                    <a:pt x="20905" y="18528"/>
                  </a:moveTo>
                  <a:lnTo>
                    <a:pt x="15778" y="13358"/>
                  </a:lnTo>
                  <a:cubicBezTo>
                    <a:pt x="15719" y="13300"/>
                    <a:pt x="15653" y="13253"/>
                    <a:pt x="15590" y="13203"/>
                  </a:cubicBezTo>
                  <a:cubicBezTo>
                    <a:pt x="16456" y="11863"/>
                    <a:pt x="16962" y="10268"/>
                    <a:pt x="16962" y="8550"/>
                  </a:cubicBezTo>
                  <a:cubicBezTo>
                    <a:pt x="16962" y="3828"/>
                    <a:pt x="13167" y="0"/>
                    <a:pt x="8481" y="0"/>
                  </a:cubicBezTo>
                  <a:cubicBezTo>
                    <a:pt x="3798" y="0"/>
                    <a:pt x="0" y="3828"/>
                    <a:pt x="0" y="8550"/>
                  </a:cubicBezTo>
                  <a:cubicBezTo>
                    <a:pt x="0" y="13273"/>
                    <a:pt x="3798" y="17099"/>
                    <a:pt x="8481" y="17099"/>
                  </a:cubicBezTo>
                  <a:cubicBezTo>
                    <a:pt x="10184" y="17099"/>
                    <a:pt x="11770" y="16588"/>
                    <a:pt x="13100" y="15715"/>
                  </a:cubicBezTo>
                  <a:cubicBezTo>
                    <a:pt x="13149" y="15779"/>
                    <a:pt x="13194" y="15845"/>
                    <a:pt x="13252" y="15903"/>
                  </a:cubicBezTo>
                  <a:lnTo>
                    <a:pt x="18378" y="21073"/>
                  </a:lnTo>
                  <a:cubicBezTo>
                    <a:pt x="18728" y="21425"/>
                    <a:pt x="19185" y="21600"/>
                    <a:pt x="19640" y="21600"/>
                  </a:cubicBezTo>
                  <a:cubicBezTo>
                    <a:pt x="20098" y="21600"/>
                    <a:pt x="20554" y="21425"/>
                    <a:pt x="20905" y="21074"/>
                  </a:cubicBezTo>
                  <a:cubicBezTo>
                    <a:pt x="21600" y="20370"/>
                    <a:pt x="21600" y="19230"/>
                    <a:pt x="20905" y="18528"/>
                  </a:cubicBezTo>
                  <a:close/>
                  <a:moveTo>
                    <a:pt x="8481" y="14398"/>
                  </a:moveTo>
                  <a:cubicBezTo>
                    <a:pt x="5281" y="14398"/>
                    <a:pt x="2678" y="11774"/>
                    <a:pt x="2678" y="8549"/>
                  </a:cubicBezTo>
                  <a:cubicBezTo>
                    <a:pt x="2678" y="5323"/>
                    <a:pt x="5281" y="2699"/>
                    <a:pt x="8481" y="2699"/>
                  </a:cubicBezTo>
                  <a:cubicBezTo>
                    <a:pt x="11679" y="2699"/>
                    <a:pt x="14284" y="5323"/>
                    <a:pt x="14284" y="8549"/>
                  </a:cubicBezTo>
                  <a:cubicBezTo>
                    <a:pt x="14284" y="11774"/>
                    <a:pt x="11679" y="14398"/>
                    <a:pt x="8481" y="14398"/>
                  </a:cubicBezTo>
                  <a:close/>
                </a:path>
              </a:pathLst>
            </a:cu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0" name="Shape 20"/>
          <p:cNvSpPr/>
          <p:nvPr/>
        </p:nvSpPr>
        <p:spPr>
          <a:xfrm>
            <a:off x="2599251" y="2321734"/>
            <a:ext cx="1625601" cy="444501"/>
          </a:xfrm>
          <a:prstGeom prst="roundRect">
            <a:avLst>
              <a:gd name="adj" fmla="val 10899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76300">
              <a:buClr>
                <a:srgbClr val="5A5C5C"/>
              </a:buClr>
              <a:buFont typeface="Helvetica Neue"/>
              <a:defRPr spc="27" sz="1400">
                <a:solidFill>
                  <a:srgbClr val="A6AAA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27" sz="1400">
                <a:solidFill>
                  <a:srgbClr val="A6AAA9"/>
                </a:solidFill>
              </a:rPr>
              <a:t>Keywords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467304" y="2347134"/>
            <a:ext cx="2235201" cy="419101"/>
            <a:chOff x="0" y="0"/>
            <a:chExt cx="2235200" cy="419100"/>
          </a:xfrm>
        </p:grpSpPr>
        <p:grpSp>
          <p:nvGrpSpPr>
            <p:cNvPr id="23" name="Group 23"/>
            <p:cNvGrpSpPr/>
            <p:nvPr/>
          </p:nvGrpSpPr>
          <p:grpSpPr>
            <a:xfrm>
              <a:off x="1897496" y="0"/>
              <a:ext cx="337704" cy="419100"/>
              <a:chOff x="0" y="0"/>
              <a:chExt cx="337703" cy="419100"/>
            </a:xfrm>
          </p:grpSpPr>
          <p:sp>
            <p:nvSpPr>
              <p:cNvPr id="21" name="Shape 21"/>
              <p:cNvSpPr/>
              <p:nvPr/>
            </p:nvSpPr>
            <p:spPr>
              <a:xfrm>
                <a:off x="0" y="0"/>
                <a:ext cx="337704" cy="419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6708" y="0"/>
                    </a:lnTo>
                    <a:cubicBezTo>
                      <a:pt x="19410" y="0"/>
                      <a:pt x="21600" y="1652"/>
                      <a:pt x="21600" y="3689"/>
                    </a:cubicBezTo>
                    <a:lnTo>
                      <a:pt x="21600" y="17911"/>
                    </a:lnTo>
                    <a:cubicBezTo>
                      <a:pt x="21600" y="19948"/>
                      <a:pt x="19410" y="21600"/>
                      <a:pt x="16708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" name="Shape 22"/>
              <p:cNvSpPr/>
              <p:nvPr/>
            </p:nvSpPr>
            <p:spPr>
              <a:xfrm rot="10800000">
                <a:off x="97304" y="168948"/>
                <a:ext cx="152905" cy="9429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24" name="Shape 24"/>
            <p:cNvSpPr/>
            <p:nvPr/>
          </p:nvSpPr>
          <p:spPr>
            <a:xfrm>
              <a:off x="0" y="0"/>
              <a:ext cx="1899582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39"/>
                  </a:moveTo>
                  <a:lnTo>
                    <a:pt x="0" y="2061"/>
                  </a:lnTo>
                  <a:cubicBezTo>
                    <a:pt x="0" y="923"/>
                    <a:pt x="214" y="0"/>
                    <a:pt x="479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479" y="21600"/>
                  </a:lnTo>
                  <a:cubicBezTo>
                    <a:pt x="214" y="21600"/>
                    <a:pt x="0" y="20677"/>
                    <a:pt x="0" y="195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876300">
                <a:buClr>
                  <a:srgbClr val="5A5C5C"/>
                </a:buClr>
                <a:buFont typeface="Helvetica Neue"/>
                <a:defRPr spc="27" sz="14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pc="0" sz="1800">
                  <a:solidFill>
                    <a:srgbClr val="000000"/>
                  </a:solidFill>
                </a:defRPr>
              </a:pPr>
              <a:r>
                <a:rPr spc="27" sz="1400">
                  <a:solidFill>
                    <a:srgbClr val="A6AAA9"/>
                  </a:solidFill>
                </a:rPr>
                <a:t>Category</a:t>
              </a:r>
            </a:p>
          </p:txBody>
        </p:sp>
      </p:grpSp>
      <p:sp>
        <p:nvSpPr>
          <p:cNvPr id="26" name="Shape 26"/>
          <p:cNvSpPr/>
          <p:nvPr/>
        </p:nvSpPr>
        <p:spPr>
          <a:xfrm>
            <a:off x="6891851" y="2359834"/>
            <a:ext cx="419101" cy="419101"/>
          </a:xfrm>
          <a:prstGeom prst="roundRect">
            <a:avLst>
              <a:gd name="adj" fmla="val 11561"/>
            </a:avLst>
          </a:prstGeom>
          <a:solidFill>
            <a:srgbClr val="00892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40639" marR="40639" defTabSz="914400">
              <a:buClr>
                <a:srgbClr val="FAFFFF"/>
              </a:buClr>
              <a:buFont typeface="Helvetica Neue"/>
              <a:defRPr b="1"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Go</a:t>
            </a:r>
          </a:p>
        </p:txBody>
      </p:sp>
      <p:sp>
        <p:nvSpPr>
          <p:cNvPr id="27" name="Shape 27"/>
          <p:cNvSpPr/>
          <p:nvPr/>
        </p:nvSpPr>
        <p:spPr>
          <a:xfrm>
            <a:off x="6994485" y="4834764"/>
            <a:ext cx="42418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9864685" y="4908424"/>
            <a:ext cx="1282702" cy="360407"/>
          </a:xfrm>
          <a:prstGeom prst="roundRect">
            <a:avLst>
              <a:gd name="adj" fmla="val 18583"/>
            </a:avLst>
          </a:prstGeom>
          <a:solidFill>
            <a:srgbClr val="59AE6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40639" marR="40639" defTabSz="914400">
              <a:buClr>
                <a:srgbClr val="5A5C5C"/>
              </a:buClr>
              <a:buFont typeface="Helvetica Neue"/>
              <a:defRPr b="1"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Search</a:t>
            </a:r>
          </a:p>
        </p:txBody>
      </p:sp>
      <p:sp>
        <p:nvSpPr>
          <p:cNvPr id="29" name="Shape 29"/>
          <p:cNvSpPr/>
          <p:nvPr/>
        </p:nvSpPr>
        <p:spPr>
          <a:xfrm>
            <a:off x="1008828" y="2365986"/>
            <a:ext cx="1053581" cy="368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defTabSz="876300">
              <a:buClr>
                <a:srgbClr val="FFFFFF"/>
              </a:buClr>
              <a:buFont typeface="Helvetica Neue"/>
              <a:defRPr b="1" spc="-18" sz="1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pc="0">
                <a:solidFill>
                  <a:srgbClr val="000000"/>
                </a:solidFill>
              </a:defRPr>
            </a:pPr>
            <a:r>
              <a:rPr b="1" spc="-18">
                <a:solidFill>
                  <a:srgbClr val="53585F"/>
                </a:solidFill>
              </a:rPr>
              <a:t>SEARCH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6901367" y="3188413"/>
            <a:ext cx="5705526" cy="563508"/>
            <a:chOff x="0" y="0"/>
            <a:chExt cx="5705524" cy="56350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5705525" cy="563507"/>
              <a:chOff x="0" y="0"/>
              <a:chExt cx="5705524" cy="563506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0" y="0"/>
                <a:ext cx="5705525" cy="563507"/>
              </a:xfrm>
              <a:prstGeom prst="roundRect">
                <a:avLst>
                  <a:gd name="adj" fmla="val 9537"/>
                </a:avLst>
              </a:prstGeom>
              <a:solidFill>
                <a:srgbClr val="FFFFFF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39553" y="112701"/>
                <a:ext cx="5635068" cy="2817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914400">
                  <a:buClr>
                    <a:srgbClr val="5A5C5C"/>
                  </a:buClr>
                  <a:buFont typeface="Helvetica Neue"/>
                  <a:defRPr sz="1800"/>
                </a:pPr>
                <a:r>
                  <a:rPr>
                    <a:solidFill>
                      <a:srgbClr val="5A5C5C"/>
                    </a:solidFill>
                    <a:effectLst>
                      <a:outerShdw sx="100000" sy="100000" kx="0" ky="0" algn="b" rotWithShape="0" blurRad="12700" dist="25400" dir="2700000">
                        <a:srgbClr val="000000"/>
                      </a:outerShdw>
                    </a:effectLst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rPr>
                  <a:t>   </a:t>
                </a:r>
                <a:r>
                  <a:rPr spc="35">
                    <a:solidFill>
                      <a:srgbClr val="A6AAA9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Search</a:t>
                </a: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4212212" y="81860"/>
              <a:ext cx="1422857" cy="399787"/>
              <a:chOff x="0" y="0"/>
              <a:chExt cx="1422855" cy="399785"/>
            </a:xfrm>
          </p:grpSpPr>
          <p:sp>
            <p:nvSpPr>
              <p:cNvPr id="33" name="Shape 33"/>
              <p:cNvSpPr/>
              <p:nvPr/>
            </p:nvSpPr>
            <p:spPr>
              <a:xfrm>
                <a:off x="0" y="0"/>
                <a:ext cx="1422856" cy="399786"/>
              </a:xfrm>
              <a:prstGeom prst="roundRect">
                <a:avLst>
                  <a:gd name="adj" fmla="val 16968"/>
                </a:avLst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76300">
                  <a:buClr>
                    <a:srgbClr val="5A5C5C"/>
                  </a:buClr>
                  <a:buFont typeface="Helvetica Neue"/>
                  <a:defRPr spc="-48" sz="1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pc="0" sz="1800">
                    <a:solidFill>
                      <a:srgbClr val="000000"/>
                    </a:solidFill>
                  </a:defRPr>
                </a:pPr>
                <a:r>
                  <a:rPr spc="-48" sz="1600">
                    <a:solidFill>
                      <a:srgbClr val="FFFFFF"/>
                    </a:solidFill>
                  </a:rPr>
                  <a:t>Filter</a:t>
                </a:r>
              </a:p>
            </p:txBody>
          </p:sp>
          <p:sp>
            <p:nvSpPr>
              <p:cNvPr id="34" name="Shape 34"/>
              <p:cNvSpPr/>
              <p:nvPr/>
            </p:nvSpPr>
            <p:spPr>
              <a:xfrm rot="10800000">
                <a:off x="1200480" y="162413"/>
                <a:ext cx="96079" cy="89952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119745" y="162008"/>
              <a:ext cx="239491" cy="23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fill="norm" stroke="1" extrusionOk="0">
                  <a:moveTo>
                    <a:pt x="20905" y="18528"/>
                  </a:moveTo>
                  <a:lnTo>
                    <a:pt x="15778" y="13358"/>
                  </a:lnTo>
                  <a:cubicBezTo>
                    <a:pt x="15719" y="13300"/>
                    <a:pt x="15653" y="13253"/>
                    <a:pt x="15590" y="13203"/>
                  </a:cubicBezTo>
                  <a:cubicBezTo>
                    <a:pt x="16456" y="11863"/>
                    <a:pt x="16962" y="10268"/>
                    <a:pt x="16962" y="8550"/>
                  </a:cubicBezTo>
                  <a:cubicBezTo>
                    <a:pt x="16962" y="3828"/>
                    <a:pt x="13167" y="0"/>
                    <a:pt x="8481" y="0"/>
                  </a:cubicBezTo>
                  <a:cubicBezTo>
                    <a:pt x="3798" y="0"/>
                    <a:pt x="0" y="3828"/>
                    <a:pt x="0" y="8550"/>
                  </a:cubicBezTo>
                  <a:cubicBezTo>
                    <a:pt x="0" y="13273"/>
                    <a:pt x="3798" y="17099"/>
                    <a:pt x="8481" y="17099"/>
                  </a:cubicBezTo>
                  <a:cubicBezTo>
                    <a:pt x="10184" y="17099"/>
                    <a:pt x="11770" y="16588"/>
                    <a:pt x="13100" y="15715"/>
                  </a:cubicBezTo>
                  <a:cubicBezTo>
                    <a:pt x="13149" y="15779"/>
                    <a:pt x="13194" y="15845"/>
                    <a:pt x="13252" y="15903"/>
                  </a:cubicBezTo>
                  <a:lnTo>
                    <a:pt x="18378" y="21073"/>
                  </a:lnTo>
                  <a:cubicBezTo>
                    <a:pt x="18728" y="21425"/>
                    <a:pt x="19185" y="21600"/>
                    <a:pt x="19640" y="21600"/>
                  </a:cubicBezTo>
                  <a:cubicBezTo>
                    <a:pt x="20098" y="21600"/>
                    <a:pt x="20554" y="21425"/>
                    <a:pt x="20905" y="21074"/>
                  </a:cubicBezTo>
                  <a:cubicBezTo>
                    <a:pt x="21600" y="20370"/>
                    <a:pt x="21600" y="19230"/>
                    <a:pt x="20905" y="18528"/>
                  </a:cubicBezTo>
                  <a:close/>
                  <a:moveTo>
                    <a:pt x="8481" y="14398"/>
                  </a:moveTo>
                  <a:cubicBezTo>
                    <a:pt x="5281" y="14398"/>
                    <a:pt x="2678" y="11774"/>
                    <a:pt x="2678" y="8549"/>
                  </a:cubicBezTo>
                  <a:cubicBezTo>
                    <a:pt x="2678" y="5323"/>
                    <a:pt x="5281" y="2699"/>
                    <a:pt x="8481" y="2699"/>
                  </a:cubicBezTo>
                  <a:cubicBezTo>
                    <a:pt x="11679" y="2699"/>
                    <a:pt x="14284" y="5323"/>
                    <a:pt x="14284" y="8549"/>
                  </a:cubicBezTo>
                  <a:cubicBezTo>
                    <a:pt x="14284" y="11774"/>
                    <a:pt x="11679" y="14398"/>
                    <a:pt x="8481" y="14398"/>
                  </a:cubicBezTo>
                  <a:close/>
                </a:path>
              </a:pathLst>
            </a:cu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8" name="Shape 38"/>
          <p:cNvSpPr/>
          <p:nvPr/>
        </p:nvSpPr>
        <p:spPr>
          <a:xfrm>
            <a:off x="11458789" y="4944925"/>
            <a:ext cx="836982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84200">
              <a:defRPr b="1" sz="12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</a:defRPr>
            </a:pPr>
            <a:r>
              <a:rPr b="1" sz="1200" u="sng">
                <a:solidFill>
                  <a:srgbClr val="FFFFFF"/>
                </a:solidFill>
              </a:rPr>
              <a:t>Advanced</a:t>
            </a:r>
          </a:p>
        </p:txBody>
      </p:sp>
      <p:sp>
        <p:nvSpPr>
          <p:cNvPr id="39" name="Shape 39"/>
          <p:cNvSpPr/>
          <p:nvPr/>
        </p:nvSpPr>
        <p:spPr>
          <a:xfrm>
            <a:off x="787360" y="4720464"/>
            <a:ext cx="5705525" cy="711201"/>
          </a:xfrm>
          <a:prstGeom prst="roundRect">
            <a:avLst>
              <a:gd name="adj" fmla="val 5964"/>
            </a:avLst>
          </a:prstGeom>
          <a:solidFill>
            <a:srgbClr val="59AE62"/>
          </a:solidFill>
          <a:ln w="12700">
            <a:miter lim="400000"/>
          </a:ln>
        </p:spPr>
        <p:txBody>
          <a:bodyPr lIns="44648" tIns="44648" rIns="44648" bIns="44648" anchor="ctr"/>
          <a:lstStyle/>
          <a:p>
            <a:pPr lvl="0" algn="r" defTabSz="584200">
              <a:defRPr sz="12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911185" y="4834764"/>
            <a:ext cx="5457875" cy="1967906"/>
          </a:xfrm>
          <a:prstGeom prst="roundRect">
            <a:avLst>
              <a:gd name="adj" fmla="val 2462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1007880" y="4947888"/>
            <a:ext cx="5264485" cy="1741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 defTabSz="914400">
              <a:buClr>
                <a:srgbClr val="5A5C5C"/>
              </a:buClr>
              <a:buFont typeface="Helvetica Neue"/>
              <a:defRPr sz="1800"/>
            </a:pPr>
            <a:r>
              <a:rPr>
                <a:solidFill>
                  <a:srgbClr val="5A5C5C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spc="35">
                <a:solidFill>
                  <a:srgbClr val="A6AAA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Keyn</a:t>
            </a:r>
            <a:endParaRPr spc="35">
              <a:solidFill>
                <a:srgbClr val="A6AAA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defTabSz="914400">
              <a:buClr>
                <a:srgbClr val="5A5C5C"/>
              </a:buClr>
              <a:buFont typeface="Helvetica Neue"/>
              <a:defRPr sz="1800"/>
            </a:pPr>
            <a:endParaRPr spc="35">
              <a:solidFill>
                <a:srgbClr val="A6AAA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defTabSz="914400">
              <a:buClr>
                <a:srgbClr val="5A5C5C"/>
              </a:buClr>
              <a:buFont typeface="Helvetica Neue"/>
              <a:defRPr sz="1800"/>
            </a:pPr>
            <a:r>
              <a:rPr b="1" spc="35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Keynote</a:t>
            </a:r>
            <a:endParaRPr b="1" spc="35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914400">
              <a:buClr>
                <a:srgbClr val="5A5C5C"/>
              </a:buClr>
              <a:buFont typeface="Helvetica Neue"/>
              <a:defRPr sz="1800"/>
            </a:pPr>
            <a:r>
              <a:rPr b="1" spc="35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Keynotopia</a:t>
            </a:r>
            <a:endParaRPr b="1" spc="35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914400">
              <a:buClr>
                <a:srgbClr val="5A5C5C"/>
              </a:buClr>
              <a:buFont typeface="Helvetica Neue"/>
              <a:defRPr sz="1800"/>
            </a:pPr>
            <a:r>
              <a:rPr b="1" spc="35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Keynote templates</a:t>
            </a:r>
            <a:endParaRPr b="1" spc="35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914400">
              <a:buClr>
                <a:srgbClr val="5A5C5C"/>
              </a:buClr>
              <a:buFont typeface="Helvetica Neue"/>
              <a:defRPr sz="1800"/>
            </a:pPr>
            <a:r>
              <a:rPr b="1" spc="35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Keynote speaker</a:t>
            </a:r>
          </a:p>
        </p:txBody>
      </p:sp>
      <p:sp>
        <p:nvSpPr>
          <p:cNvPr id="42" name="Shape 42"/>
          <p:cNvSpPr/>
          <p:nvPr/>
        </p:nvSpPr>
        <p:spPr>
          <a:xfrm>
            <a:off x="13710391" y="3321050"/>
            <a:ext cx="2527301" cy="609600"/>
          </a:xfrm>
          <a:prstGeom prst="roundRect">
            <a:avLst>
              <a:gd name="adj" fmla="val 9154"/>
            </a:avLst>
          </a:prstGeom>
          <a:solidFill>
            <a:srgbClr val="FFFFFF"/>
          </a:solidFill>
          <a:ln w="12700">
            <a:solidFill>
              <a:srgbClr val="3F98DB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13710391" y="4044950"/>
            <a:ext cx="2527301" cy="6350000"/>
          </a:xfrm>
          <a:prstGeom prst="roundRect">
            <a:avLst>
              <a:gd name="adj" fmla="val 1026"/>
            </a:avLst>
          </a:prstGeom>
          <a:solidFill>
            <a:srgbClr val="FFFFFF"/>
          </a:solidFill>
          <a:ln w="12700">
            <a:solidFill>
              <a:srgbClr val="3F98DB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13808816" y="3397250"/>
            <a:ext cx="1778001" cy="444500"/>
          </a:xfrm>
          <a:prstGeom prst="roundRect">
            <a:avLst>
              <a:gd name="adj" fmla="val 10899"/>
            </a:avLst>
          </a:prstGeom>
          <a:solidFill>
            <a:srgbClr val="FFFFFF"/>
          </a:solidFill>
          <a:ln w="12700">
            <a:solidFill>
              <a:srgbClr val="3F98DB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buClr>
                <a:srgbClr val="5A5C5C"/>
              </a:buClr>
              <a:buFont typeface="Helvetica Neue"/>
              <a:def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</a:rPr>
              <a:t>Search Companies</a:t>
            </a:r>
          </a:p>
        </p:txBody>
      </p:sp>
      <p:sp>
        <p:nvSpPr>
          <p:cNvPr id="45" name="Shape 45"/>
          <p:cNvSpPr/>
          <p:nvPr/>
        </p:nvSpPr>
        <p:spPr>
          <a:xfrm>
            <a:off x="15701116" y="3397250"/>
            <a:ext cx="444501" cy="444500"/>
          </a:xfrm>
          <a:prstGeom prst="roundRect">
            <a:avLst>
              <a:gd name="adj" fmla="val 10900"/>
            </a:avLst>
          </a:prstGeom>
          <a:solidFill>
            <a:srgbClr val="3F98D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40639" marR="40639" defTabSz="914400">
              <a:buClr>
                <a:srgbClr val="FAFFFF"/>
              </a:buClr>
              <a:buFont typeface="Helvetica Neue"/>
              <a:defRPr b="1"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Go</a:t>
            </a:r>
          </a:p>
        </p:txBody>
      </p:sp>
      <p:sp>
        <p:nvSpPr>
          <p:cNvPr id="46" name="Shape 46"/>
          <p:cNvSpPr/>
          <p:nvPr/>
        </p:nvSpPr>
        <p:spPr>
          <a:xfrm>
            <a:off x="14091391" y="5029038"/>
            <a:ext cx="2143659" cy="1765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584200">
              <a:lnSpc>
                <a:spcPct val="130000"/>
              </a:lnSpc>
              <a:defRPr sz="1800"/>
            </a:pPr>
            <a:r>
              <a: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Locations</a:t>
            </a:r>
            <a:endParaRPr b="1" sz="1200">
              <a:solidFill>
                <a:srgbClr val="2259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lnSpc>
                <a:spcPct val="130000"/>
              </a:lnSpc>
              <a:defRPr sz="1800"/>
            </a:pPr>
            <a:r>
              <a: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United States</a:t>
            </a:r>
            <a:endParaRPr b="1" sz="1200">
              <a:solidFill>
                <a:srgbClr val="2259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lnSpc>
                <a:spcPct val="130000"/>
              </a:lnSpc>
              <a:defRPr sz="1800"/>
            </a:pPr>
            <a:r>
              <a: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United Kingdom</a:t>
            </a:r>
            <a:endParaRPr b="1" sz="1200">
              <a:solidFill>
                <a:srgbClr val="2259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lnSpc>
                <a:spcPct val="130000"/>
              </a:lnSpc>
              <a:defRPr sz="1800"/>
            </a:pPr>
            <a:r>
              <a: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San Francisco Bay Area</a:t>
            </a:r>
            <a:endParaRPr b="1" sz="1200">
              <a:solidFill>
                <a:srgbClr val="2259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lnSpc>
                <a:spcPct val="130000"/>
              </a:lnSpc>
              <a:defRPr sz="1800"/>
            </a:pPr>
            <a:r>
              <a: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Netherlands</a:t>
            </a:r>
            <a:endParaRPr b="1" sz="1200">
              <a:solidFill>
                <a:srgbClr val="2259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lnSpc>
                <a:spcPct val="130000"/>
              </a:lnSpc>
              <a:defRPr sz="1800"/>
            </a:pPr>
            <a:r>
              <a: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Greater New York City Area</a:t>
            </a:r>
            <a:endParaRPr b="1" sz="1200">
              <a:solidFill>
                <a:srgbClr val="2259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lnSpc>
                <a:spcPct val="130000"/>
              </a:lnSpc>
              <a:defRPr sz="1800"/>
            </a:pPr>
            <a:r>
              <a: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Show more...</a:t>
            </a:r>
          </a:p>
        </p:txBody>
      </p:sp>
      <p:sp>
        <p:nvSpPr>
          <p:cNvPr id="47" name="Shape 47"/>
          <p:cNvSpPr/>
          <p:nvPr/>
        </p:nvSpPr>
        <p:spPr>
          <a:xfrm>
            <a:off x="14028559" y="6819900"/>
            <a:ext cx="1529703" cy="444500"/>
          </a:xfrm>
          <a:prstGeom prst="roundRect">
            <a:avLst>
              <a:gd name="adj" fmla="val 10899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buClr>
                <a:srgbClr val="5A5C5C"/>
              </a:buClr>
              <a:buFont typeface="Helvetica Neue"/>
              <a:defRPr sz="12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</a:rPr>
              <a:t>Enter location name</a:t>
            </a:r>
          </a:p>
        </p:txBody>
      </p:sp>
      <p:sp>
        <p:nvSpPr>
          <p:cNvPr id="48" name="Shape 48"/>
          <p:cNvSpPr/>
          <p:nvPr/>
        </p:nvSpPr>
        <p:spPr>
          <a:xfrm>
            <a:off x="14015191" y="4675810"/>
            <a:ext cx="1452068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lnSpc>
                <a:spcPct val="130000"/>
              </a:lnSpc>
              <a:def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225980"/>
                </a:solidFill>
              </a:rPr>
              <a:t>Headquarters only</a:t>
            </a:r>
          </a:p>
        </p:txBody>
      </p:sp>
      <p:sp>
        <p:nvSpPr>
          <p:cNvPr id="49" name="Shape 49"/>
          <p:cNvSpPr/>
          <p:nvPr/>
        </p:nvSpPr>
        <p:spPr>
          <a:xfrm>
            <a:off x="13837391" y="4730750"/>
            <a:ext cx="152401" cy="152400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3F98DB"/>
            </a:solidFill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13786591" y="4402944"/>
            <a:ext cx="802107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lnSpc>
                <a:spcPct val="130000"/>
              </a:lnSpc>
              <a:defRPr b="1" sz="13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300">
                <a:solidFill>
                  <a:srgbClr val="225980"/>
                </a:solidFill>
              </a:rPr>
              <a:t>Location</a:t>
            </a:r>
          </a:p>
        </p:txBody>
      </p:sp>
      <p:sp>
        <p:nvSpPr>
          <p:cNvPr id="51" name="Shape 51"/>
          <p:cNvSpPr/>
          <p:nvPr/>
        </p:nvSpPr>
        <p:spPr>
          <a:xfrm>
            <a:off x="13786591" y="7665674"/>
            <a:ext cx="1529703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lnSpc>
                <a:spcPct val="130000"/>
              </a:lnSpc>
              <a:defRPr b="1" sz="13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300">
                <a:solidFill>
                  <a:srgbClr val="225980"/>
                </a:solidFill>
              </a:rPr>
              <a:t>Job Opportunities</a:t>
            </a:r>
          </a:p>
        </p:txBody>
      </p:sp>
      <p:sp>
        <p:nvSpPr>
          <p:cNvPr id="52" name="Shape 52"/>
          <p:cNvSpPr/>
          <p:nvPr/>
        </p:nvSpPr>
        <p:spPr>
          <a:xfrm>
            <a:off x="13786591" y="8162144"/>
            <a:ext cx="756374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lnSpc>
                <a:spcPct val="130000"/>
              </a:lnSpc>
              <a:defRPr b="1" sz="13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300">
                <a:solidFill>
                  <a:srgbClr val="225980"/>
                </a:solidFill>
              </a:rPr>
              <a:t>Industry</a:t>
            </a:r>
          </a:p>
        </p:txBody>
      </p:sp>
      <p:sp>
        <p:nvSpPr>
          <p:cNvPr id="53" name="Shape 53"/>
          <p:cNvSpPr/>
          <p:nvPr/>
        </p:nvSpPr>
        <p:spPr>
          <a:xfrm>
            <a:off x="13786591" y="8619344"/>
            <a:ext cx="1095160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lnSpc>
                <a:spcPct val="130000"/>
              </a:lnSpc>
              <a:defRPr b="1" sz="13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300">
                <a:solidFill>
                  <a:srgbClr val="225980"/>
                </a:solidFill>
              </a:rPr>
              <a:t>Relationship</a:t>
            </a:r>
          </a:p>
        </p:txBody>
      </p:sp>
      <p:sp>
        <p:nvSpPr>
          <p:cNvPr id="54" name="Shape 54"/>
          <p:cNvSpPr/>
          <p:nvPr/>
        </p:nvSpPr>
        <p:spPr>
          <a:xfrm>
            <a:off x="13786591" y="9076544"/>
            <a:ext cx="1242429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lnSpc>
                <a:spcPct val="130000"/>
              </a:lnSpc>
              <a:defRPr b="1" sz="13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300">
                <a:solidFill>
                  <a:srgbClr val="225980"/>
                </a:solidFill>
              </a:rPr>
              <a:t>Company Size</a:t>
            </a:r>
          </a:p>
        </p:txBody>
      </p:sp>
      <p:sp>
        <p:nvSpPr>
          <p:cNvPr id="55" name="Shape 55"/>
          <p:cNvSpPr/>
          <p:nvPr/>
        </p:nvSpPr>
        <p:spPr>
          <a:xfrm>
            <a:off x="13786591" y="9533744"/>
            <a:ext cx="1758531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lnSpc>
                <a:spcPct val="130000"/>
              </a:lnSpc>
              <a:defRPr b="1" sz="13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300">
                <a:solidFill>
                  <a:srgbClr val="225980"/>
                </a:solidFill>
              </a:rPr>
              <a:t>Number of Followers</a:t>
            </a:r>
          </a:p>
        </p:txBody>
      </p:sp>
      <p:sp>
        <p:nvSpPr>
          <p:cNvPr id="56" name="Shape 56"/>
          <p:cNvSpPr/>
          <p:nvPr/>
        </p:nvSpPr>
        <p:spPr>
          <a:xfrm>
            <a:off x="13786591" y="10003644"/>
            <a:ext cx="725996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lnSpc>
                <a:spcPct val="130000"/>
              </a:lnSpc>
              <a:defRPr b="1" sz="13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300">
                <a:solidFill>
                  <a:srgbClr val="225980"/>
                </a:solidFill>
              </a:rPr>
              <a:t>Fortune</a:t>
            </a:r>
          </a:p>
        </p:txBody>
      </p:sp>
      <p:sp>
        <p:nvSpPr>
          <p:cNvPr id="57" name="Shape 57"/>
          <p:cNvSpPr/>
          <p:nvPr/>
        </p:nvSpPr>
        <p:spPr>
          <a:xfrm>
            <a:off x="13786591" y="4072744"/>
            <a:ext cx="2380958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584200">
              <a:lnSpc>
                <a:spcPct val="130000"/>
              </a:lnSpc>
              <a:defRPr sz="1800"/>
            </a:pPr>
            <a:r>
              <a:rPr b="1" sz="13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Refine By                       </a:t>
            </a:r>
            <a:r>
              <a:rPr sz="13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reset</a:t>
            </a:r>
          </a:p>
        </p:txBody>
      </p:sp>
      <p:sp>
        <p:nvSpPr>
          <p:cNvPr id="58" name="Shape 58"/>
          <p:cNvSpPr/>
          <p:nvPr/>
        </p:nvSpPr>
        <p:spPr>
          <a:xfrm>
            <a:off x="13840218" y="8096299"/>
            <a:ext cx="2247171" cy="1"/>
          </a:xfrm>
          <a:prstGeom prst="line">
            <a:avLst/>
          </a:prstGeom>
          <a:ln w="12700">
            <a:solidFill>
              <a:srgbClr val="DCDEE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9" name="Shape 59"/>
          <p:cNvSpPr/>
          <p:nvPr/>
        </p:nvSpPr>
        <p:spPr>
          <a:xfrm>
            <a:off x="13811991" y="4997450"/>
            <a:ext cx="2247171" cy="1"/>
          </a:xfrm>
          <a:prstGeom prst="line">
            <a:avLst/>
          </a:prstGeom>
          <a:ln w="12700">
            <a:solidFill>
              <a:srgbClr val="DCDEE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0" name="Shape 60"/>
          <p:cNvSpPr/>
          <p:nvPr/>
        </p:nvSpPr>
        <p:spPr>
          <a:xfrm>
            <a:off x="13811991" y="8553450"/>
            <a:ext cx="2247171" cy="1"/>
          </a:xfrm>
          <a:prstGeom prst="line">
            <a:avLst/>
          </a:prstGeom>
          <a:ln w="12700">
            <a:solidFill>
              <a:srgbClr val="DCDEE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" name="Shape 61"/>
          <p:cNvSpPr/>
          <p:nvPr/>
        </p:nvSpPr>
        <p:spPr>
          <a:xfrm>
            <a:off x="13837391" y="9023350"/>
            <a:ext cx="2247171" cy="1"/>
          </a:xfrm>
          <a:prstGeom prst="line">
            <a:avLst/>
          </a:prstGeom>
          <a:ln w="12700">
            <a:solidFill>
              <a:srgbClr val="DCDEE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/>
        </p:nvSpPr>
        <p:spPr>
          <a:xfrm>
            <a:off x="13811991" y="9467850"/>
            <a:ext cx="2247171" cy="1"/>
          </a:xfrm>
          <a:prstGeom prst="line">
            <a:avLst/>
          </a:prstGeom>
          <a:ln w="12700">
            <a:solidFill>
              <a:srgbClr val="DCDEE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3" name="Shape 63"/>
          <p:cNvSpPr/>
          <p:nvPr/>
        </p:nvSpPr>
        <p:spPr>
          <a:xfrm>
            <a:off x="13811991" y="9925050"/>
            <a:ext cx="2247171" cy="1"/>
          </a:xfrm>
          <a:prstGeom prst="line">
            <a:avLst/>
          </a:prstGeom>
          <a:ln w="12700">
            <a:solidFill>
              <a:srgbClr val="DCDEE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4" name="Shape 64"/>
          <p:cNvSpPr/>
          <p:nvPr/>
        </p:nvSpPr>
        <p:spPr>
          <a:xfrm>
            <a:off x="13837391" y="5372100"/>
            <a:ext cx="152401" cy="152400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3F98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5" name="Shape 65"/>
          <p:cNvSpPr/>
          <p:nvPr/>
        </p:nvSpPr>
        <p:spPr>
          <a:xfrm>
            <a:off x="13837391" y="5607843"/>
            <a:ext cx="152401" cy="152401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3F98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6" name="Shape 66"/>
          <p:cNvSpPr/>
          <p:nvPr/>
        </p:nvSpPr>
        <p:spPr>
          <a:xfrm>
            <a:off x="13837391" y="5843587"/>
            <a:ext cx="152401" cy="152401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3F98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7" name="Shape 67"/>
          <p:cNvSpPr/>
          <p:nvPr/>
        </p:nvSpPr>
        <p:spPr>
          <a:xfrm>
            <a:off x="13837391" y="6079331"/>
            <a:ext cx="152401" cy="152401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3F98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8" name="Shape 68"/>
          <p:cNvSpPr/>
          <p:nvPr/>
        </p:nvSpPr>
        <p:spPr>
          <a:xfrm>
            <a:off x="13837391" y="6315075"/>
            <a:ext cx="152401" cy="152400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3F98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9" name="Shape 69"/>
          <p:cNvSpPr/>
          <p:nvPr/>
        </p:nvSpPr>
        <p:spPr>
          <a:xfrm>
            <a:off x="13837391" y="5118100"/>
            <a:ext cx="152401" cy="152400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3F98DB"/>
            </a:solidFill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13859219" y="5150764"/>
            <a:ext cx="108744" cy="8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618"/>
                </a:moveTo>
                <a:lnTo>
                  <a:pt x="5276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solidFill>
              <a:srgbClr val="3F98DB"/>
            </a:solidFill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15896927" y="8209234"/>
            <a:ext cx="213394" cy="30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400">
              <a:buClr>
                <a:srgbClr val="676969"/>
              </a:buClr>
              <a:buFont typeface="Helvetica Neue"/>
              <a:def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</a:rPr>
              <a:t>+</a:t>
            </a:r>
          </a:p>
        </p:txBody>
      </p:sp>
      <p:sp>
        <p:nvSpPr>
          <p:cNvPr id="72" name="Shape 72"/>
          <p:cNvSpPr/>
          <p:nvPr/>
        </p:nvSpPr>
        <p:spPr>
          <a:xfrm>
            <a:off x="921777" y="689780"/>
            <a:ext cx="189343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Search</a:t>
            </a:r>
          </a:p>
        </p:txBody>
      </p:sp>
      <p:sp>
        <p:nvSpPr>
          <p:cNvPr id="73" name="Shape 73"/>
          <p:cNvSpPr/>
          <p:nvPr/>
        </p:nvSpPr>
        <p:spPr>
          <a:xfrm>
            <a:off x="17029760" y="3422650"/>
            <a:ext cx="2921001" cy="6870700"/>
          </a:xfrm>
          <a:prstGeom prst="rect">
            <a:avLst/>
          </a:prstGeom>
          <a:solidFill>
            <a:srgbClr val="3F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4" name="Shape 74"/>
          <p:cNvSpPr/>
          <p:nvPr/>
        </p:nvSpPr>
        <p:spPr>
          <a:xfrm>
            <a:off x="17217085" y="3651250"/>
            <a:ext cx="2527301" cy="508000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40639" marR="40639" algn="l" defTabSz="914400">
              <a:defRPr sz="1400">
                <a:solidFill>
                  <a:srgbClr val="DCDEE0"/>
                </a:solidFill>
                <a:uFill>
                  <a:solidFill/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DCDEE0"/>
                </a:solidFill>
                <a:uFill>
                  <a:solidFill/>
                </a:uFill>
              </a:rPr>
              <a:t>Destination or...</a:t>
            </a:r>
          </a:p>
        </p:txBody>
      </p:sp>
      <p:sp>
        <p:nvSpPr>
          <p:cNvPr id="75" name="Shape 75"/>
          <p:cNvSpPr/>
          <p:nvPr/>
        </p:nvSpPr>
        <p:spPr>
          <a:xfrm>
            <a:off x="19071285" y="3740012"/>
            <a:ext cx="596901" cy="355601"/>
          </a:xfrm>
          <a:prstGeom prst="roundRect">
            <a:avLst>
              <a:gd name="adj" fmla="val 18834"/>
            </a:avLst>
          </a:prstGeom>
          <a:solidFill>
            <a:srgbClr val="3F98D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40639" marR="40639" defTabSz="914400">
              <a:buClr>
                <a:srgbClr val="5A5C5C"/>
              </a:buClr>
              <a:buFont typeface="Helvetica Neue"/>
              <a:defRPr b="1"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GO</a:t>
            </a:r>
          </a:p>
        </p:txBody>
      </p:sp>
      <p:sp>
        <p:nvSpPr>
          <p:cNvPr id="76" name="Shape 76"/>
          <p:cNvSpPr/>
          <p:nvPr/>
        </p:nvSpPr>
        <p:spPr>
          <a:xfrm>
            <a:off x="17207560" y="4222750"/>
            <a:ext cx="1206501" cy="444500"/>
          </a:xfrm>
          <a:prstGeom prst="roundRect">
            <a:avLst>
              <a:gd name="adj" fmla="val 10899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40639" marR="40639" defTabSz="914400">
              <a:defRPr sz="1200">
                <a:solidFill>
                  <a:srgbClr val="3F98DB"/>
                </a:solidFill>
                <a:uFill>
                  <a:solidFill/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3F98DB"/>
                </a:solidFill>
                <a:uFill>
                  <a:solidFill/>
                </a:uFill>
              </a:rPr>
              <a:t>6/18/2011</a:t>
            </a:r>
          </a:p>
        </p:txBody>
      </p:sp>
      <p:sp>
        <p:nvSpPr>
          <p:cNvPr id="77" name="Shape 77"/>
          <p:cNvSpPr/>
          <p:nvPr/>
        </p:nvSpPr>
        <p:spPr>
          <a:xfrm>
            <a:off x="18528360" y="4222750"/>
            <a:ext cx="1206501" cy="444500"/>
          </a:xfrm>
          <a:prstGeom prst="roundRect">
            <a:avLst>
              <a:gd name="adj" fmla="val 10899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40639" marR="40639" defTabSz="914400">
              <a:defRPr sz="1200">
                <a:solidFill>
                  <a:srgbClr val="3F98DB"/>
                </a:solidFill>
                <a:uFill>
                  <a:solidFill/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3F98DB"/>
                </a:solidFill>
                <a:uFill>
                  <a:solidFill/>
                </a:uFill>
              </a:rPr>
              <a:t>6/18/2011</a:t>
            </a:r>
          </a:p>
        </p:txBody>
      </p:sp>
      <p:sp>
        <p:nvSpPr>
          <p:cNvPr id="78" name="Shape 78"/>
          <p:cNvSpPr/>
          <p:nvPr/>
        </p:nvSpPr>
        <p:spPr>
          <a:xfrm>
            <a:off x="17144060" y="4895850"/>
            <a:ext cx="2409528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584200">
              <a:defRPr sz="1800"/>
            </a:pPr>
            <a:r>
              <a:rPr b="1" sz="1200">
                <a:solidFill>
                  <a:srgbClr val="225980"/>
                </a:solidFill>
                <a:latin typeface="Helvetica"/>
                <a:ea typeface="Helvetica"/>
                <a:cs typeface="Helvetica"/>
                <a:sym typeface="Helvetica"/>
              </a:rPr>
              <a:t>Rental Rates </a:t>
            </a:r>
            <a:r>
              <a:rPr sz="1200">
                <a:solidFill>
                  <a:srgbClr val="225980"/>
                </a:solidFill>
                <a:latin typeface="Helvetica"/>
                <a:ea typeface="Helvetica"/>
                <a:cs typeface="Helvetica"/>
                <a:sym typeface="Helvetica"/>
              </a:rPr>
              <a:t>(in $USD per week)</a:t>
            </a:r>
          </a:p>
        </p:txBody>
      </p:sp>
      <p:sp>
        <p:nvSpPr>
          <p:cNvPr id="79" name="Shape 79"/>
          <p:cNvSpPr/>
          <p:nvPr/>
        </p:nvSpPr>
        <p:spPr>
          <a:xfrm>
            <a:off x="17194860" y="6079083"/>
            <a:ext cx="944271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$500 or less</a:t>
            </a:r>
          </a:p>
        </p:txBody>
      </p:sp>
      <p:sp>
        <p:nvSpPr>
          <p:cNvPr id="80" name="Shape 80"/>
          <p:cNvSpPr/>
          <p:nvPr/>
        </p:nvSpPr>
        <p:spPr>
          <a:xfrm>
            <a:off x="19010960" y="6079083"/>
            <a:ext cx="756515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$10,000+</a:t>
            </a:r>
          </a:p>
        </p:txBody>
      </p:sp>
      <p:grpSp>
        <p:nvGrpSpPr>
          <p:cNvPr id="95" name="Group 95"/>
          <p:cNvGrpSpPr/>
          <p:nvPr/>
        </p:nvGrpSpPr>
        <p:grpSpPr>
          <a:xfrm>
            <a:off x="17272648" y="5801929"/>
            <a:ext cx="2565400" cy="287721"/>
            <a:chOff x="0" y="0"/>
            <a:chExt cx="2565399" cy="287720"/>
          </a:xfrm>
        </p:grpSpPr>
        <p:sp>
          <p:nvSpPr>
            <p:cNvPr id="81" name="Shape 81"/>
            <p:cNvSpPr/>
            <p:nvPr/>
          </p:nvSpPr>
          <p:spPr>
            <a:xfrm flipH="1" rot="10800000">
              <a:off x="0" y="41293"/>
              <a:ext cx="2565400" cy="8525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91" name="Group 91"/>
            <p:cNvGrpSpPr/>
            <p:nvPr/>
          </p:nvGrpSpPr>
          <p:grpSpPr>
            <a:xfrm>
              <a:off x="221292" y="202470"/>
              <a:ext cx="2100291" cy="85251"/>
              <a:chOff x="0" y="0"/>
              <a:chExt cx="2100290" cy="85250"/>
            </a:xfrm>
          </p:grpSpPr>
          <p:sp>
            <p:nvSpPr>
              <p:cNvPr id="82" name="Shape 82"/>
              <p:cNvSpPr/>
              <p:nvPr/>
            </p:nvSpPr>
            <p:spPr>
              <a:xfrm flipH="1">
                <a:off x="0" y="0"/>
                <a:ext cx="1326" cy="8525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3" name="Shape 83"/>
              <p:cNvSpPr/>
              <p:nvPr/>
            </p:nvSpPr>
            <p:spPr>
              <a:xfrm>
                <a:off x="275621" y="0"/>
                <a:ext cx="1326" cy="8525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4" name="Shape 84"/>
              <p:cNvSpPr/>
              <p:nvPr/>
            </p:nvSpPr>
            <p:spPr>
              <a:xfrm>
                <a:off x="540642" y="0"/>
                <a:ext cx="1326" cy="8525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5" name="Shape 85"/>
              <p:cNvSpPr/>
              <p:nvPr/>
            </p:nvSpPr>
            <p:spPr>
              <a:xfrm>
                <a:off x="763259" y="0"/>
                <a:ext cx="1326" cy="8525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1028279" y="0"/>
                <a:ext cx="1327" cy="8525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7" name="Shape 87"/>
              <p:cNvSpPr/>
              <p:nvPr/>
            </p:nvSpPr>
            <p:spPr>
              <a:xfrm>
                <a:off x="1303901" y="0"/>
                <a:ext cx="1326" cy="8525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8" name="Shape 88"/>
              <p:cNvSpPr/>
              <p:nvPr/>
            </p:nvSpPr>
            <p:spPr>
              <a:xfrm>
                <a:off x="1568921" y="0"/>
                <a:ext cx="1326" cy="8525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1833942" y="0"/>
                <a:ext cx="1326" cy="8525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2098964" y="0"/>
                <a:ext cx="1327" cy="8525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92" name="Shape 92"/>
            <p:cNvSpPr/>
            <p:nvPr/>
          </p:nvSpPr>
          <p:spPr>
            <a:xfrm flipH="1">
              <a:off x="992502" y="31968"/>
              <a:ext cx="1197895" cy="106565"/>
            </a:xfrm>
            <a:prstGeom prst="roundRect">
              <a:avLst>
                <a:gd name="adj" fmla="val 5000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3" name="Shape 93"/>
            <p:cNvSpPr/>
            <p:nvPr/>
          </p:nvSpPr>
          <p:spPr>
            <a:xfrm rot="5400000">
              <a:off x="878016" y="32329"/>
              <a:ext cx="202471" cy="137812"/>
            </a:xfrm>
            <a:prstGeom prst="rightArrow">
              <a:avLst>
                <a:gd name="adj1" fmla="val 99370"/>
                <a:gd name="adj2" fmla="val 832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4" name="Shape 94"/>
            <p:cNvSpPr/>
            <p:nvPr/>
          </p:nvSpPr>
          <p:spPr>
            <a:xfrm rot="5400000">
              <a:off x="2086510" y="32329"/>
              <a:ext cx="202471" cy="137812"/>
            </a:xfrm>
            <a:prstGeom prst="rightArrow">
              <a:avLst>
                <a:gd name="adj1" fmla="val 99370"/>
                <a:gd name="adj2" fmla="val 832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96" name="Shape 96"/>
          <p:cNvSpPr/>
          <p:nvPr/>
        </p:nvSpPr>
        <p:spPr>
          <a:xfrm>
            <a:off x="17719547" y="5223921"/>
            <a:ext cx="1054101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2" y="0"/>
                </a:moveTo>
                <a:cubicBezTo>
                  <a:pt x="555" y="0"/>
                  <a:pt x="0" y="994"/>
                  <a:pt x="0" y="2225"/>
                </a:cubicBezTo>
                <a:lnTo>
                  <a:pt x="0" y="14416"/>
                </a:lnTo>
                <a:cubicBezTo>
                  <a:pt x="0" y="15648"/>
                  <a:pt x="555" y="16641"/>
                  <a:pt x="1242" y="16641"/>
                </a:cubicBezTo>
                <a:lnTo>
                  <a:pt x="8681" y="16641"/>
                </a:lnTo>
                <a:lnTo>
                  <a:pt x="10841" y="21600"/>
                </a:lnTo>
                <a:lnTo>
                  <a:pt x="13001" y="16641"/>
                </a:lnTo>
                <a:lnTo>
                  <a:pt x="20358" y="16641"/>
                </a:lnTo>
                <a:cubicBezTo>
                  <a:pt x="21045" y="16641"/>
                  <a:pt x="21600" y="15648"/>
                  <a:pt x="21600" y="14416"/>
                </a:cubicBezTo>
                <a:lnTo>
                  <a:pt x="21600" y="2225"/>
                </a:lnTo>
                <a:cubicBezTo>
                  <a:pt x="21600" y="994"/>
                  <a:pt x="21045" y="0"/>
                  <a:pt x="20358" y="0"/>
                </a:cubicBezTo>
                <a:lnTo>
                  <a:pt x="124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17719547" y="5348158"/>
            <a:ext cx="1054101" cy="16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buClr>
                <a:srgbClr val="5A5C5C"/>
              </a:buClr>
              <a:buFont typeface="Helvetica Neue"/>
              <a:defRPr b="1" sz="1200">
                <a:solidFill>
                  <a:srgbClr val="3F98DB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3F98DB"/>
                </a:solidFill>
                <a:uFill>
                  <a:solidFill>
                    <a:srgbClr val="5A5C5C"/>
                  </a:solidFill>
                </a:uFill>
              </a:rPr>
              <a:t>$1,500</a:t>
            </a:r>
          </a:p>
        </p:txBody>
      </p:sp>
      <p:sp>
        <p:nvSpPr>
          <p:cNvPr id="98" name="Shape 98"/>
          <p:cNvSpPr/>
          <p:nvPr/>
        </p:nvSpPr>
        <p:spPr>
          <a:xfrm>
            <a:off x="17194860" y="6479210"/>
            <a:ext cx="864871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225980"/>
                </a:solidFill>
              </a:rPr>
              <a:t>Bedrooms</a:t>
            </a:r>
          </a:p>
        </p:txBody>
      </p:sp>
      <p:sp>
        <p:nvSpPr>
          <p:cNvPr id="99" name="Shape 99"/>
          <p:cNvSpPr/>
          <p:nvPr/>
        </p:nvSpPr>
        <p:spPr>
          <a:xfrm>
            <a:off x="18515660" y="6479210"/>
            <a:ext cx="602438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225980"/>
                </a:solidFill>
              </a:rPr>
              <a:t>Sleeps</a:t>
            </a:r>
          </a:p>
        </p:txBody>
      </p:sp>
      <p:sp>
        <p:nvSpPr>
          <p:cNvPr id="100" name="Shape 100"/>
          <p:cNvSpPr/>
          <p:nvPr/>
        </p:nvSpPr>
        <p:spPr>
          <a:xfrm>
            <a:off x="18183437" y="6800850"/>
            <a:ext cx="203201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6708" y="0"/>
                </a:lnTo>
                <a:cubicBezTo>
                  <a:pt x="19410" y="0"/>
                  <a:pt x="21600" y="1652"/>
                  <a:pt x="21600" y="3689"/>
                </a:cubicBezTo>
                <a:lnTo>
                  <a:pt x="21600" y="17911"/>
                </a:lnTo>
                <a:cubicBezTo>
                  <a:pt x="21600" y="19948"/>
                  <a:pt x="19410" y="21600"/>
                  <a:pt x="16708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2598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1" name="Shape 101"/>
          <p:cNvSpPr/>
          <p:nvPr/>
        </p:nvSpPr>
        <p:spPr>
          <a:xfrm rot="10800000">
            <a:off x="18242154" y="6969798"/>
            <a:ext cx="94177" cy="9429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" name="Shape 102"/>
          <p:cNvSpPr/>
          <p:nvPr/>
        </p:nvSpPr>
        <p:spPr>
          <a:xfrm>
            <a:off x="17219491" y="6800850"/>
            <a:ext cx="965201" cy="419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39"/>
                </a:moveTo>
                <a:lnTo>
                  <a:pt x="0" y="2061"/>
                </a:lnTo>
                <a:cubicBezTo>
                  <a:pt x="0" y="923"/>
                  <a:pt x="214" y="0"/>
                  <a:pt x="479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479" y="21600"/>
                </a:lnTo>
                <a:cubicBezTo>
                  <a:pt x="214" y="21600"/>
                  <a:pt x="0" y="20677"/>
                  <a:pt x="0" y="1953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buClr>
                <a:srgbClr val="5A5C5C"/>
              </a:buClr>
              <a:buFont typeface="Helvetica Neue"/>
              <a:defRPr sz="1800">
                <a:solidFill>
                  <a:srgbClr val="3F98DB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98DB"/>
                </a:solidFill>
                <a:uFill>
                  <a:solidFill>
                    <a:srgbClr val="5A5C5C"/>
                  </a:solidFill>
                </a:uFill>
              </a:rPr>
              <a:t>2+</a:t>
            </a:r>
          </a:p>
        </p:txBody>
      </p:sp>
      <p:sp>
        <p:nvSpPr>
          <p:cNvPr id="103" name="Shape 103"/>
          <p:cNvSpPr/>
          <p:nvPr/>
        </p:nvSpPr>
        <p:spPr>
          <a:xfrm>
            <a:off x="19479606" y="6800850"/>
            <a:ext cx="203201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6708" y="0"/>
                </a:lnTo>
                <a:cubicBezTo>
                  <a:pt x="19410" y="0"/>
                  <a:pt x="21600" y="1652"/>
                  <a:pt x="21600" y="3689"/>
                </a:cubicBezTo>
                <a:lnTo>
                  <a:pt x="21600" y="17911"/>
                </a:lnTo>
                <a:cubicBezTo>
                  <a:pt x="21600" y="19948"/>
                  <a:pt x="19410" y="21600"/>
                  <a:pt x="16708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2598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" name="Shape 104"/>
          <p:cNvSpPr/>
          <p:nvPr/>
        </p:nvSpPr>
        <p:spPr>
          <a:xfrm rot="10800000">
            <a:off x="19538154" y="6969798"/>
            <a:ext cx="92007" cy="9429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18515660" y="6800850"/>
            <a:ext cx="965201" cy="419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39"/>
                </a:moveTo>
                <a:lnTo>
                  <a:pt x="0" y="2061"/>
                </a:lnTo>
                <a:cubicBezTo>
                  <a:pt x="0" y="923"/>
                  <a:pt x="214" y="0"/>
                  <a:pt x="479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479" y="21600"/>
                </a:lnTo>
                <a:cubicBezTo>
                  <a:pt x="214" y="21600"/>
                  <a:pt x="0" y="20677"/>
                  <a:pt x="0" y="1953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buClr>
                <a:srgbClr val="5A5C5C"/>
              </a:buClr>
              <a:buFont typeface="Helvetica Neue"/>
              <a:defRPr sz="1800">
                <a:solidFill>
                  <a:srgbClr val="3F98DB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98DB"/>
                </a:solidFill>
                <a:uFill>
                  <a:solidFill>
                    <a:srgbClr val="5A5C5C"/>
                  </a:solidFill>
                </a:uFill>
              </a:rPr>
              <a:t>Any</a:t>
            </a:r>
          </a:p>
        </p:txBody>
      </p:sp>
      <p:sp>
        <p:nvSpPr>
          <p:cNvPr id="106" name="Shape 106"/>
          <p:cNvSpPr/>
          <p:nvPr/>
        </p:nvSpPr>
        <p:spPr>
          <a:xfrm>
            <a:off x="19479606" y="7626350"/>
            <a:ext cx="203201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6708" y="0"/>
                </a:lnTo>
                <a:cubicBezTo>
                  <a:pt x="19410" y="0"/>
                  <a:pt x="21600" y="1652"/>
                  <a:pt x="21600" y="3689"/>
                </a:cubicBezTo>
                <a:lnTo>
                  <a:pt x="21600" y="17911"/>
                </a:lnTo>
                <a:cubicBezTo>
                  <a:pt x="21600" y="19948"/>
                  <a:pt x="19410" y="21600"/>
                  <a:pt x="16708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25980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D2D2D2">
                <a:alpha val="74996"/>
              </a:srgbClr>
            </a:outerShdw>
          </a:effectLst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" name="Shape 107"/>
          <p:cNvSpPr/>
          <p:nvPr/>
        </p:nvSpPr>
        <p:spPr>
          <a:xfrm rot="10800000">
            <a:off x="19538154" y="7795298"/>
            <a:ext cx="92007" cy="9429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" name="Shape 108"/>
          <p:cNvSpPr/>
          <p:nvPr/>
        </p:nvSpPr>
        <p:spPr>
          <a:xfrm>
            <a:off x="17207560" y="7626350"/>
            <a:ext cx="2273301" cy="419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39"/>
                </a:moveTo>
                <a:lnTo>
                  <a:pt x="0" y="2061"/>
                </a:lnTo>
                <a:cubicBezTo>
                  <a:pt x="0" y="923"/>
                  <a:pt x="214" y="0"/>
                  <a:pt x="479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479" y="21600"/>
                </a:lnTo>
                <a:cubicBezTo>
                  <a:pt x="214" y="21600"/>
                  <a:pt x="0" y="20677"/>
                  <a:pt x="0" y="1953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buClr>
                <a:srgbClr val="5A5C5C"/>
              </a:buClr>
              <a:buFont typeface="Helvetica Neue"/>
              <a:defRPr sz="1800">
                <a:solidFill>
                  <a:srgbClr val="3F98DB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98DB"/>
                </a:solidFill>
                <a:uFill>
                  <a:solidFill>
                    <a:srgbClr val="5A5C5C"/>
                  </a:solidFill>
                </a:uFill>
              </a:rPr>
              <a:t>Condos</a:t>
            </a:r>
          </a:p>
        </p:txBody>
      </p:sp>
      <p:sp>
        <p:nvSpPr>
          <p:cNvPr id="109" name="Shape 109"/>
          <p:cNvSpPr/>
          <p:nvPr/>
        </p:nvSpPr>
        <p:spPr>
          <a:xfrm>
            <a:off x="17156760" y="7321550"/>
            <a:ext cx="112782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b="1" sz="1200">
                <a:solidFill>
                  <a:srgbClr val="22598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225980"/>
                </a:solidFill>
              </a:rPr>
              <a:t>Property Type</a:t>
            </a:r>
          </a:p>
        </p:txBody>
      </p:sp>
      <p:sp>
        <p:nvSpPr>
          <p:cNvPr id="110" name="Shape 110"/>
          <p:cNvSpPr/>
          <p:nvPr/>
        </p:nvSpPr>
        <p:spPr>
          <a:xfrm>
            <a:off x="17156760" y="8409610"/>
            <a:ext cx="1127456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225980"/>
                </a:solidFill>
              </a:rPr>
              <a:t>Location Type</a:t>
            </a:r>
          </a:p>
        </p:txBody>
      </p:sp>
      <p:sp>
        <p:nvSpPr>
          <p:cNvPr id="111" name="Shape 111"/>
          <p:cNvSpPr/>
          <p:nvPr/>
        </p:nvSpPr>
        <p:spPr>
          <a:xfrm>
            <a:off x="17436160" y="8679434"/>
            <a:ext cx="1440638" cy="142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584200">
              <a:lnSpc>
                <a:spcPct val="130000"/>
              </a:lnSpc>
              <a:defRPr sz="1800"/>
            </a:pPr>
            <a:r>
              <a:rPr sz="12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Beach Rentals (2)</a:t>
            </a:r>
            <a:endParaRPr sz="1200">
              <a:solidFill>
                <a:srgbClr val="DCDEE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lnSpc>
                <a:spcPct val="130000"/>
              </a:lnSpc>
              <a:defRPr sz="1800"/>
            </a:pPr>
            <a:r>
              <a: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Downtown Rentals</a:t>
            </a:r>
            <a:endParaRPr sz="1200">
              <a:solidFill>
                <a:srgbClr val="2259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lnSpc>
                <a:spcPct val="130000"/>
              </a:lnSpc>
              <a:defRPr sz="1800"/>
            </a:pPr>
            <a:r>
              <a: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Lake Rentals</a:t>
            </a:r>
            <a:endParaRPr sz="1200">
              <a:solidFill>
                <a:srgbClr val="2259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lnSpc>
                <a:spcPct val="130000"/>
              </a:lnSpc>
              <a:defRPr sz="1800"/>
            </a:pPr>
            <a:r>
              <a: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Mountain Rentals</a:t>
            </a:r>
            <a:endParaRPr sz="1200">
              <a:solidFill>
                <a:srgbClr val="2259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lnSpc>
                <a:spcPct val="130000"/>
              </a:lnSpc>
              <a:defRPr sz="1800"/>
            </a:pPr>
            <a:r>
              <a:rPr sz="12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Ocean Rentals (1)</a:t>
            </a:r>
            <a:endParaRPr sz="1200">
              <a:solidFill>
                <a:srgbClr val="DCDEE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lnSpc>
                <a:spcPct val="130000"/>
              </a:lnSpc>
              <a:defRPr sz="1800"/>
            </a:pPr>
            <a:r>
              <a: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River Rentals</a:t>
            </a:r>
          </a:p>
        </p:txBody>
      </p:sp>
      <p:sp>
        <p:nvSpPr>
          <p:cNvPr id="112" name="Shape 112"/>
          <p:cNvSpPr/>
          <p:nvPr/>
        </p:nvSpPr>
        <p:spPr>
          <a:xfrm>
            <a:off x="17207510" y="8279556"/>
            <a:ext cx="2593206" cy="2"/>
          </a:xfrm>
          <a:prstGeom prst="line">
            <a:avLst/>
          </a:prstGeom>
          <a:ln w="12700">
            <a:solidFill>
              <a:srgbClr val="DCDEE0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17258360" y="8978900"/>
            <a:ext cx="152401" cy="152400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FCFDFF"/>
            </a:solidFill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4" name="Shape 114"/>
          <p:cNvSpPr/>
          <p:nvPr/>
        </p:nvSpPr>
        <p:spPr>
          <a:xfrm>
            <a:off x="17258360" y="9214643"/>
            <a:ext cx="152401" cy="152401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FCFDFF"/>
            </a:solidFill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5" name="Shape 115"/>
          <p:cNvSpPr/>
          <p:nvPr/>
        </p:nvSpPr>
        <p:spPr>
          <a:xfrm>
            <a:off x="17258360" y="9450387"/>
            <a:ext cx="152401" cy="152401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FCFDFF"/>
            </a:solidFill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17258360" y="9686131"/>
            <a:ext cx="152401" cy="152401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FCFDFF"/>
            </a:solidFill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17258360" y="9921875"/>
            <a:ext cx="152401" cy="152400"/>
          </a:xfrm>
          <a:prstGeom prst="roundRect">
            <a:avLst>
              <a:gd name="adj" fmla="val 11407"/>
            </a:avLst>
          </a:prstGeom>
          <a:solidFill>
            <a:srgbClr val="FFFFFF"/>
          </a:solidFill>
          <a:ln w="12700">
            <a:solidFill>
              <a:srgbClr val="FCFDFF"/>
            </a:solidFill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20" name="Group 120"/>
          <p:cNvGrpSpPr/>
          <p:nvPr/>
        </p:nvGrpSpPr>
        <p:grpSpPr>
          <a:xfrm>
            <a:off x="17258360" y="8724900"/>
            <a:ext cx="152401" cy="152400"/>
            <a:chOff x="0" y="0"/>
            <a:chExt cx="152400" cy="152400"/>
          </a:xfrm>
        </p:grpSpPr>
        <p:sp>
          <p:nvSpPr>
            <p:cNvPr id="118" name="Shape 118"/>
            <p:cNvSpPr/>
            <p:nvPr/>
          </p:nvSpPr>
          <p:spPr>
            <a:xfrm>
              <a:off x="0" y="0"/>
              <a:ext cx="152400" cy="152400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21828" y="32664"/>
              <a:ext cx="108744" cy="82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618"/>
                  </a:moveTo>
                  <a:lnTo>
                    <a:pt x="5276" y="2160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3132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21015786" y="2165350"/>
            <a:ext cx="2425701" cy="9499600"/>
            <a:chOff x="0" y="0"/>
            <a:chExt cx="2425700" cy="9499600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2425700" cy="8610600"/>
            </a:xfrm>
            <a:prstGeom prst="roundRect">
              <a:avLst>
                <a:gd name="adj" fmla="val 0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2" name="Shape 122"/>
            <p:cNvSpPr/>
            <p:nvPr/>
          </p:nvSpPr>
          <p:spPr>
            <a:xfrm>
              <a:off x="0" y="0"/>
              <a:ext cx="2425700" cy="4445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defRPr b="1" sz="1400">
                  <a:solidFill>
                    <a:srgbClr val="FFFFFF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FFFFFF"/>
                  </a:solidFill>
                  <a:uFill>
                    <a:solidFill>
                      <a:srgbClr val="676867"/>
                    </a:solidFill>
                  </a:uFill>
                </a:rPr>
                <a:t>Toolbox</a:t>
              </a:r>
            </a:p>
          </p:txBody>
        </p:sp>
        <p:sp>
          <p:nvSpPr>
            <p:cNvPr id="123" name="Shape 123"/>
            <p:cNvSpPr/>
            <p:nvPr/>
          </p:nvSpPr>
          <p:spPr>
            <a:xfrm>
              <a:off x="0" y="444500"/>
              <a:ext cx="2425700" cy="4445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defRPr b="1" sz="1400">
                  <a:solidFill>
                    <a:srgbClr val="3F98DB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3F98DB"/>
                  </a:solidFill>
                  <a:uFill>
                    <a:solidFill>
                      <a:srgbClr val="676867"/>
                    </a:solidFill>
                  </a:uFill>
                </a:rPr>
                <a:t>Filters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101600" y="1066800"/>
              <a:ext cx="2235200" cy="215900"/>
            </a:xfrm>
            <a:prstGeom prst="roundRect">
              <a:avLst>
                <a:gd name="adj" fmla="val 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Stops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101600" y="5676900"/>
              <a:ext cx="2235200" cy="215900"/>
            </a:xfrm>
            <a:prstGeom prst="roundRect">
              <a:avLst>
                <a:gd name="adj" fmla="val 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Cabin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283378" y="1385173"/>
              <a:ext cx="2113789" cy="734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lnSpc>
                  <a:spcPct val="130000"/>
                </a:lnSpc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nonstop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$319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30000"/>
                </a:lnSpc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 stop 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 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$340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30000"/>
                </a:lnSpc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2+ stops  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</a:t>
              </a:r>
              <a:r>
                <a:rPr sz="1200">
                  <a:solidFill>
                    <a:srgbClr val="497FD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$375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101600" y="2286000"/>
              <a:ext cx="2235200" cy="215900"/>
            </a:xfrm>
            <a:prstGeom prst="roundRect">
              <a:avLst>
                <a:gd name="adj" fmla="val 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Flight Times               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reset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266699" y="2554833"/>
              <a:ext cx="645415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Take off</a:t>
              </a:r>
            </a:p>
          </p:txBody>
        </p:sp>
        <p:sp>
          <p:nvSpPr>
            <p:cNvPr id="129" name="Shape 129"/>
            <p:cNvSpPr/>
            <p:nvPr/>
          </p:nvSpPr>
          <p:spPr>
            <a:xfrm>
              <a:off x="1666081" y="2554833"/>
              <a:ext cx="66202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Landing</a:t>
              </a:r>
            </a:p>
          </p:txBody>
        </p:sp>
        <p:grpSp>
          <p:nvGrpSpPr>
            <p:cNvPr id="146" name="Group 146"/>
            <p:cNvGrpSpPr/>
            <p:nvPr/>
          </p:nvGrpSpPr>
          <p:grpSpPr>
            <a:xfrm>
              <a:off x="103187" y="3249071"/>
              <a:ext cx="2099103" cy="865730"/>
              <a:chOff x="0" y="0"/>
              <a:chExt cx="2099101" cy="865729"/>
            </a:xfrm>
          </p:grpSpPr>
          <p:sp>
            <p:nvSpPr>
              <p:cNvPr id="130" name="Shape 130"/>
              <p:cNvSpPr/>
              <p:nvPr/>
            </p:nvSpPr>
            <p:spPr>
              <a:xfrm flipH="1" rot="10800000">
                <a:off x="0" y="619301"/>
                <a:ext cx="2099102" cy="8525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140" name="Group 140"/>
              <p:cNvGrpSpPr/>
              <p:nvPr/>
            </p:nvGrpSpPr>
            <p:grpSpPr>
              <a:xfrm>
                <a:off x="181069" y="780478"/>
                <a:ext cx="1718534" cy="85252"/>
                <a:chOff x="0" y="0"/>
                <a:chExt cx="1718532" cy="85250"/>
              </a:xfrm>
            </p:grpSpPr>
            <p:sp>
              <p:nvSpPr>
                <p:cNvPr id="131" name="Shape 131"/>
                <p:cNvSpPr/>
                <p:nvPr/>
              </p:nvSpPr>
              <p:spPr>
                <a:xfrm flipH="1">
                  <a:off x="0" y="0"/>
                  <a:ext cx="1085" cy="8525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32" name="Shape 132"/>
                <p:cNvSpPr/>
                <p:nvPr/>
              </p:nvSpPr>
              <p:spPr>
                <a:xfrm>
                  <a:off x="225523" y="0"/>
                  <a:ext cx="1085" cy="8525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33" name="Shape 133"/>
                <p:cNvSpPr/>
                <p:nvPr/>
              </p:nvSpPr>
              <p:spPr>
                <a:xfrm>
                  <a:off x="442372" y="0"/>
                  <a:ext cx="1085" cy="8525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34" name="Shape 134"/>
                <p:cNvSpPr/>
                <p:nvPr/>
              </p:nvSpPr>
              <p:spPr>
                <a:xfrm>
                  <a:off x="624525" y="0"/>
                  <a:ext cx="1085" cy="8525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35" name="Shape 135"/>
                <p:cNvSpPr/>
                <p:nvPr/>
              </p:nvSpPr>
              <p:spPr>
                <a:xfrm>
                  <a:off x="841372" y="0"/>
                  <a:ext cx="1086" cy="8525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36" name="Shape 136"/>
                <p:cNvSpPr/>
                <p:nvPr/>
              </p:nvSpPr>
              <p:spPr>
                <a:xfrm>
                  <a:off x="1066897" y="0"/>
                  <a:ext cx="1085" cy="8525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37" name="Shape 137"/>
                <p:cNvSpPr/>
                <p:nvPr/>
              </p:nvSpPr>
              <p:spPr>
                <a:xfrm>
                  <a:off x="1283746" y="0"/>
                  <a:ext cx="1085" cy="8525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38" name="Shape 138"/>
                <p:cNvSpPr/>
                <p:nvPr/>
              </p:nvSpPr>
              <p:spPr>
                <a:xfrm>
                  <a:off x="1500597" y="0"/>
                  <a:ext cx="1085" cy="8525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139" name="Shape 139"/>
                <p:cNvSpPr/>
                <p:nvPr/>
              </p:nvSpPr>
              <p:spPr>
                <a:xfrm>
                  <a:off x="1717448" y="0"/>
                  <a:ext cx="1085" cy="8525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141" name="Shape 141"/>
              <p:cNvSpPr/>
              <p:nvPr/>
            </p:nvSpPr>
            <p:spPr>
              <a:xfrm flipH="1">
                <a:off x="812101" y="609977"/>
                <a:ext cx="980160" cy="106564"/>
              </a:xfrm>
              <a:prstGeom prst="roundRect">
                <a:avLst>
                  <a:gd name="adj" fmla="val 50000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42" name="Shape 142"/>
              <p:cNvSpPr/>
              <p:nvPr/>
            </p:nvSpPr>
            <p:spPr>
              <a:xfrm rot="5400000">
                <a:off x="700023" y="622862"/>
                <a:ext cx="202471" cy="112763"/>
              </a:xfrm>
              <a:prstGeom prst="rightArrow">
                <a:avLst>
                  <a:gd name="adj1" fmla="val 99370"/>
                  <a:gd name="adj2" fmla="val 101765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43" name="Shape 143"/>
              <p:cNvSpPr/>
              <p:nvPr/>
            </p:nvSpPr>
            <p:spPr>
              <a:xfrm rot="5400000">
                <a:off x="1688855" y="622862"/>
                <a:ext cx="202471" cy="112763"/>
              </a:xfrm>
              <a:prstGeom prst="rightArrow">
                <a:avLst>
                  <a:gd name="adj1" fmla="val 99370"/>
                  <a:gd name="adj2" fmla="val 101765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44" name="Shape 144"/>
              <p:cNvSpPr/>
              <p:nvPr/>
            </p:nvSpPr>
            <p:spPr>
              <a:xfrm>
                <a:off x="365670" y="0"/>
                <a:ext cx="862501" cy="53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42" y="0"/>
                    </a:moveTo>
                    <a:cubicBezTo>
                      <a:pt x="555" y="0"/>
                      <a:pt x="0" y="994"/>
                      <a:pt x="0" y="2225"/>
                    </a:cubicBezTo>
                    <a:lnTo>
                      <a:pt x="0" y="14416"/>
                    </a:lnTo>
                    <a:cubicBezTo>
                      <a:pt x="0" y="15648"/>
                      <a:pt x="555" y="16641"/>
                      <a:pt x="1242" y="16641"/>
                    </a:cubicBezTo>
                    <a:lnTo>
                      <a:pt x="8681" y="16641"/>
                    </a:lnTo>
                    <a:lnTo>
                      <a:pt x="10841" y="21600"/>
                    </a:lnTo>
                    <a:lnTo>
                      <a:pt x="13001" y="16641"/>
                    </a:lnTo>
                    <a:lnTo>
                      <a:pt x="20358" y="16641"/>
                    </a:lnTo>
                    <a:cubicBezTo>
                      <a:pt x="21045" y="16641"/>
                      <a:pt x="21600" y="15648"/>
                      <a:pt x="21600" y="14416"/>
                    </a:cubicBezTo>
                    <a:lnTo>
                      <a:pt x="21600" y="2225"/>
                    </a:lnTo>
                    <a:cubicBezTo>
                      <a:pt x="21600" y="994"/>
                      <a:pt x="21045" y="0"/>
                      <a:pt x="20358" y="0"/>
                    </a:cubicBezTo>
                    <a:lnTo>
                      <a:pt x="12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3F98DB"/>
                    </a:solidFill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45" name="Shape 145"/>
              <p:cNvSpPr/>
              <p:nvPr/>
            </p:nvSpPr>
            <p:spPr>
              <a:xfrm>
                <a:off x="365670" y="124237"/>
                <a:ext cx="862501" cy="1624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b="1" sz="12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2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</a:rPr>
                  <a:t>Sun 5:30a</a:t>
                </a:r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1463185" y="3238500"/>
              <a:ext cx="862503" cy="533401"/>
              <a:chOff x="0" y="0"/>
              <a:chExt cx="862502" cy="533400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0" y="0"/>
                <a:ext cx="862503" cy="53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42" y="0"/>
                    </a:moveTo>
                    <a:cubicBezTo>
                      <a:pt x="555" y="0"/>
                      <a:pt x="0" y="994"/>
                      <a:pt x="0" y="2225"/>
                    </a:cubicBezTo>
                    <a:lnTo>
                      <a:pt x="0" y="14416"/>
                    </a:lnTo>
                    <a:cubicBezTo>
                      <a:pt x="0" y="15648"/>
                      <a:pt x="555" y="16641"/>
                      <a:pt x="1242" y="16641"/>
                    </a:cubicBezTo>
                    <a:lnTo>
                      <a:pt x="8681" y="16641"/>
                    </a:lnTo>
                    <a:lnTo>
                      <a:pt x="10841" y="21600"/>
                    </a:lnTo>
                    <a:lnTo>
                      <a:pt x="13001" y="16641"/>
                    </a:lnTo>
                    <a:lnTo>
                      <a:pt x="20358" y="16641"/>
                    </a:lnTo>
                    <a:cubicBezTo>
                      <a:pt x="21045" y="16641"/>
                      <a:pt x="21600" y="15648"/>
                      <a:pt x="21600" y="14416"/>
                    </a:cubicBezTo>
                    <a:lnTo>
                      <a:pt x="21600" y="2225"/>
                    </a:lnTo>
                    <a:cubicBezTo>
                      <a:pt x="21600" y="994"/>
                      <a:pt x="21045" y="0"/>
                      <a:pt x="20358" y="0"/>
                    </a:cubicBezTo>
                    <a:lnTo>
                      <a:pt x="12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0" y="124237"/>
                <a:ext cx="862503" cy="1624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defRPr b="1" sz="12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2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</a:rPr>
                  <a:t>Sun 9:45p</a:t>
                </a:r>
              </a:p>
            </p:txBody>
          </p:sp>
        </p:grpSp>
        <p:sp>
          <p:nvSpPr>
            <p:cNvPr id="150" name="Shape 150"/>
            <p:cNvSpPr/>
            <p:nvPr/>
          </p:nvSpPr>
          <p:spPr>
            <a:xfrm>
              <a:off x="50800" y="2897994"/>
              <a:ext cx="2288172" cy="300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lnSpc>
                  <a:spcPct val="130000"/>
                </a:lnSpc>
                <a:defRPr sz="1800"/>
              </a:pPr>
              <a:r>
                <a:rPr b="1" sz="13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 Flight  </a:t>
              </a:r>
              <a:r>
                <a:rPr b="1" sz="1300">
                  <a:solidFill>
                    <a:srgbClr val="44444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</a:t>
              </a:r>
              <a:r>
                <a:rPr sz="1300">
                  <a:solidFill>
                    <a:srgbClr val="497FD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sz="13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show all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62507" y="4307694"/>
              <a:ext cx="2288172" cy="300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lnSpc>
                  <a:spcPct val="130000"/>
                </a:lnSpc>
                <a:defRPr sz="1800"/>
              </a:pPr>
              <a:r>
                <a:rPr b="1" sz="13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Return Flight</a:t>
              </a:r>
              <a:r>
                <a:rPr b="1" sz="1300">
                  <a:solidFill>
                    <a:srgbClr val="44444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</a:t>
              </a:r>
              <a:r>
                <a:rPr sz="13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show all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101600" y="6654800"/>
              <a:ext cx="2235200" cy="215900"/>
            </a:xfrm>
            <a:prstGeom prst="roundRect">
              <a:avLst>
                <a:gd name="adj" fmla="val 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Airlines                       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reset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266700" y="5970503"/>
              <a:ext cx="2110893" cy="504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lnSpc>
                  <a:spcPct val="130000"/>
                </a:lnSpc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Economy 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$319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30000"/>
                </a:lnSpc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First    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$340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266700" y="6934443"/>
              <a:ext cx="2122018" cy="964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lnSpc>
                  <a:spcPct val="130000"/>
                </a:lnSpc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American Airlines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$319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30000"/>
                </a:lnSpc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Continental 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$340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30000"/>
                </a:lnSpc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Delta    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   </a:t>
              </a:r>
              <a:r>
                <a:rPr sz="1200">
                  <a:solidFill>
                    <a:srgbClr val="497FD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$375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30000"/>
                </a:lnSpc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 Airways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</a:t>
              </a:r>
              <a:r>
                <a:rPr sz="1200">
                  <a:solidFill>
                    <a:srgbClr val="497FD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$375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22299" y="8008930"/>
              <a:ext cx="2381102" cy="51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l" defTabSz="584200">
                <a:lnSpc>
                  <a:spcPct val="130000"/>
                </a:lnSpc>
                <a:defRPr sz="1800"/>
              </a:pPr>
              <a:r>
                <a:rPr sz="1200" u="sng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Star Alliance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200" u="sng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SkyTeam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200" u="sng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oneworld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30000"/>
                </a:lnSpc>
                <a:defRPr sz="1800"/>
              </a:pPr>
              <a:r>
                <a:rPr b="1" sz="1200" u="sng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Airline fees</a:t>
              </a:r>
            </a:p>
          </p:txBody>
        </p:sp>
        <p:grpSp>
          <p:nvGrpSpPr>
            <p:cNvPr id="173" name="Group 173"/>
            <p:cNvGrpSpPr/>
            <p:nvPr/>
          </p:nvGrpSpPr>
          <p:grpSpPr>
            <a:xfrm>
              <a:off x="101600" y="4671471"/>
              <a:ext cx="2099102" cy="865737"/>
              <a:chOff x="0" y="0"/>
              <a:chExt cx="2099101" cy="865735"/>
            </a:xfrm>
          </p:grpSpPr>
          <p:grpSp>
            <p:nvGrpSpPr>
              <p:cNvPr id="170" name="Group 170"/>
              <p:cNvGrpSpPr/>
              <p:nvPr/>
            </p:nvGrpSpPr>
            <p:grpSpPr>
              <a:xfrm>
                <a:off x="0" y="578008"/>
                <a:ext cx="2099102" cy="287728"/>
                <a:chOff x="0" y="0"/>
                <a:chExt cx="2099101" cy="287727"/>
              </a:xfrm>
            </p:grpSpPr>
            <p:sp>
              <p:nvSpPr>
                <p:cNvPr id="156" name="Shape 156"/>
                <p:cNvSpPr/>
                <p:nvPr/>
              </p:nvSpPr>
              <p:spPr>
                <a:xfrm flipH="1" rot="10800000">
                  <a:off x="0" y="41293"/>
                  <a:ext cx="2099102" cy="8525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grpSp>
              <p:nvGrpSpPr>
                <p:cNvPr id="166" name="Group 166"/>
                <p:cNvGrpSpPr/>
                <p:nvPr/>
              </p:nvGrpSpPr>
              <p:grpSpPr>
                <a:xfrm>
                  <a:off x="181069" y="202470"/>
                  <a:ext cx="1717449" cy="85258"/>
                  <a:chOff x="0" y="0"/>
                  <a:chExt cx="1717448" cy="85257"/>
                </a:xfrm>
              </p:grpSpPr>
              <p:sp>
                <p:nvSpPr>
                  <p:cNvPr id="157" name="Shape 157"/>
                  <p:cNvSpPr/>
                  <p:nvPr/>
                </p:nvSpPr>
                <p:spPr>
                  <a:xfrm flipH="1">
                    <a:off x="0" y="0"/>
                    <a:ext cx="1085" cy="8525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58" name="Shape 158"/>
                  <p:cNvSpPr/>
                  <p:nvPr/>
                </p:nvSpPr>
                <p:spPr>
                  <a:xfrm>
                    <a:off x="225523" y="0"/>
                    <a:ext cx="1085" cy="8525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59" name="Shape 159"/>
                  <p:cNvSpPr/>
                  <p:nvPr/>
                </p:nvSpPr>
                <p:spPr>
                  <a:xfrm>
                    <a:off x="442372" y="0"/>
                    <a:ext cx="1085" cy="8525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60" name="Shape 160"/>
                  <p:cNvSpPr/>
                  <p:nvPr/>
                </p:nvSpPr>
                <p:spPr>
                  <a:xfrm>
                    <a:off x="624525" y="0"/>
                    <a:ext cx="1085" cy="8525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61" name="Shape 161"/>
                  <p:cNvSpPr/>
                  <p:nvPr/>
                </p:nvSpPr>
                <p:spPr>
                  <a:xfrm>
                    <a:off x="841372" y="0"/>
                    <a:ext cx="1086" cy="8525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62" name="Shape 162"/>
                  <p:cNvSpPr/>
                  <p:nvPr/>
                </p:nvSpPr>
                <p:spPr>
                  <a:xfrm>
                    <a:off x="1066897" y="0"/>
                    <a:ext cx="1085" cy="8525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63" name="Shape 163"/>
                  <p:cNvSpPr/>
                  <p:nvPr/>
                </p:nvSpPr>
                <p:spPr>
                  <a:xfrm>
                    <a:off x="1283746" y="0"/>
                    <a:ext cx="1085" cy="8525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64" name="Shape 164"/>
                  <p:cNvSpPr/>
                  <p:nvPr/>
                </p:nvSpPr>
                <p:spPr>
                  <a:xfrm>
                    <a:off x="1500597" y="0"/>
                    <a:ext cx="1085" cy="8525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165" name="Shape 165"/>
                  <p:cNvSpPr/>
                  <p:nvPr/>
                </p:nvSpPr>
                <p:spPr>
                  <a:xfrm>
                    <a:off x="1717448" y="-1"/>
                    <a:ext cx="1" cy="852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</p:grpSp>
            <p:sp>
              <p:nvSpPr>
                <p:cNvPr id="167" name="Shape 167"/>
                <p:cNvSpPr/>
                <p:nvPr/>
              </p:nvSpPr>
              <p:spPr>
                <a:xfrm flipH="1">
                  <a:off x="812101" y="31968"/>
                  <a:ext cx="980160" cy="1065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59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68" name="Shape 168"/>
                <p:cNvSpPr/>
                <p:nvPr/>
              </p:nvSpPr>
              <p:spPr>
                <a:xfrm rot="5400000">
                  <a:off x="700023" y="44854"/>
                  <a:ext cx="202471" cy="112762"/>
                </a:xfrm>
                <a:prstGeom prst="rightArrow">
                  <a:avLst>
                    <a:gd name="adj1" fmla="val 99370"/>
                    <a:gd name="adj2" fmla="val 101765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69" name="Shape 169"/>
                <p:cNvSpPr/>
                <p:nvPr/>
              </p:nvSpPr>
              <p:spPr>
                <a:xfrm rot="5400000">
                  <a:off x="1688855" y="44854"/>
                  <a:ext cx="202471" cy="112762"/>
                </a:xfrm>
                <a:prstGeom prst="rightArrow">
                  <a:avLst>
                    <a:gd name="adj1" fmla="val 99370"/>
                    <a:gd name="adj2" fmla="val 101765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sp>
            <p:nvSpPr>
              <p:cNvPr id="171" name="Shape 171"/>
              <p:cNvSpPr/>
              <p:nvPr/>
            </p:nvSpPr>
            <p:spPr>
              <a:xfrm>
                <a:off x="365670" y="0"/>
                <a:ext cx="862501" cy="53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42" y="0"/>
                    </a:moveTo>
                    <a:cubicBezTo>
                      <a:pt x="555" y="0"/>
                      <a:pt x="0" y="994"/>
                      <a:pt x="0" y="2225"/>
                    </a:cubicBezTo>
                    <a:lnTo>
                      <a:pt x="0" y="14416"/>
                    </a:lnTo>
                    <a:cubicBezTo>
                      <a:pt x="0" y="15648"/>
                      <a:pt x="555" y="16641"/>
                      <a:pt x="1242" y="16641"/>
                    </a:cubicBezTo>
                    <a:lnTo>
                      <a:pt x="8681" y="16641"/>
                    </a:lnTo>
                    <a:lnTo>
                      <a:pt x="10841" y="21600"/>
                    </a:lnTo>
                    <a:lnTo>
                      <a:pt x="13001" y="16641"/>
                    </a:lnTo>
                    <a:lnTo>
                      <a:pt x="20358" y="16641"/>
                    </a:lnTo>
                    <a:cubicBezTo>
                      <a:pt x="21045" y="16641"/>
                      <a:pt x="21600" y="15648"/>
                      <a:pt x="21600" y="14416"/>
                    </a:cubicBezTo>
                    <a:lnTo>
                      <a:pt x="21600" y="2225"/>
                    </a:lnTo>
                    <a:cubicBezTo>
                      <a:pt x="21600" y="994"/>
                      <a:pt x="21045" y="0"/>
                      <a:pt x="20358" y="0"/>
                    </a:cubicBezTo>
                    <a:lnTo>
                      <a:pt x="12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365670" y="124237"/>
                <a:ext cx="862501" cy="1624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defRPr b="1" sz="12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2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</a:rPr>
                  <a:t>Sun 5:30a</a:t>
                </a:r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1461597" y="4660900"/>
              <a:ext cx="862504" cy="533401"/>
              <a:chOff x="0" y="0"/>
              <a:chExt cx="862502" cy="533400"/>
            </a:xfrm>
          </p:grpSpPr>
          <p:sp>
            <p:nvSpPr>
              <p:cNvPr id="174" name="Shape 174"/>
              <p:cNvSpPr/>
              <p:nvPr/>
            </p:nvSpPr>
            <p:spPr>
              <a:xfrm>
                <a:off x="0" y="0"/>
                <a:ext cx="862503" cy="53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42" y="0"/>
                    </a:moveTo>
                    <a:cubicBezTo>
                      <a:pt x="555" y="0"/>
                      <a:pt x="0" y="994"/>
                      <a:pt x="0" y="2225"/>
                    </a:cubicBezTo>
                    <a:lnTo>
                      <a:pt x="0" y="14416"/>
                    </a:lnTo>
                    <a:cubicBezTo>
                      <a:pt x="0" y="15648"/>
                      <a:pt x="555" y="16641"/>
                      <a:pt x="1242" y="16641"/>
                    </a:cubicBezTo>
                    <a:lnTo>
                      <a:pt x="8681" y="16641"/>
                    </a:lnTo>
                    <a:lnTo>
                      <a:pt x="10841" y="21600"/>
                    </a:lnTo>
                    <a:lnTo>
                      <a:pt x="13001" y="16641"/>
                    </a:lnTo>
                    <a:lnTo>
                      <a:pt x="20358" y="16641"/>
                    </a:lnTo>
                    <a:cubicBezTo>
                      <a:pt x="21045" y="16641"/>
                      <a:pt x="21600" y="15648"/>
                      <a:pt x="21600" y="14416"/>
                    </a:cubicBezTo>
                    <a:lnTo>
                      <a:pt x="21600" y="2225"/>
                    </a:lnTo>
                    <a:cubicBezTo>
                      <a:pt x="21600" y="994"/>
                      <a:pt x="21045" y="0"/>
                      <a:pt x="20358" y="0"/>
                    </a:cubicBezTo>
                    <a:lnTo>
                      <a:pt x="12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0" y="124237"/>
                <a:ext cx="862503" cy="1624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defRPr b="1" sz="12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2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</a:rPr>
                  <a:t>Sun 9:45p</a:t>
                </a:r>
              </a:p>
            </p:txBody>
          </p:sp>
        </p:grpSp>
        <p:sp>
          <p:nvSpPr>
            <p:cNvPr id="177" name="Shape 177"/>
            <p:cNvSpPr/>
            <p:nvPr/>
          </p:nvSpPr>
          <p:spPr>
            <a:xfrm>
              <a:off x="0" y="8610600"/>
              <a:ext cx="2425700" cy="4445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defRPr b="1" sz="1400">
                  <a:solidFill>
                    <a:srgbClr val="3F98DB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3F98DB"/>
                  </a:solidFill>
                  <a:uFill>
                    <a:solidFill>
                      <a:srgbClr val="676867"/>
                    </a:solidFill>
                  </a:uFill>
                </a:rPr>
                <a:t>More Filters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0" y="9055100"/>
              <a:ext cx="2425700" cy="4445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defRPr b="1" sz="1400">
                  <a:solidFill>
                    <a:srgbClr val="FFFFFF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FFFFFF"/>
                  </a:solidFill>
                  <a:uFill>
                    <a:solidFill>
                      <a:srgbClr val="676867"/>
                    </a:solidFill>
                  </a:uFill>
                </a:rPr>
                <a:t>Sites</a:t>
              </a:r>
            </a:p>
          </p:txBody>
        </p:sp>
        <p:grpSp>
          <p:nvGrpSpPr>
            <p:cNvPr id="181" name="Group 181"/>
            <p:cNvGrpSpPr/>
            <p:nvPr/>
          </p:nvGrpSpPr>
          <p:grpSpPr>
            <a:xfrm>
              <a:off x="127000" y="1422400"/>
              <a:ext cx="152400" cy="152400"/>
              <a:chOff x="0" y="0"/>
              <a:chExt cx="152400" cy="152400"/>
            </a:xfrm>
          </p:grpSpPr>
          <p:sp>
            <p:nvSpPr>
              <p:cNvPr id="179" name="Shape 179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127000" y="1663700"/>
              <a:ext cx="152400" cy="152400"/>
              <a:chOff x="0" y="0"/>
              <a:chExt cx="152400" cy="152400"/>
            </a:xfrm>
          </p:grpSpPr>
          <p:sp>
            <p:nvSpPr>
              <p:cNvPr id="182" name="Shape 182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127000" y="1905000"/>
              <a:ext cx="152400" cy="152400"/>
              <a:chOff x="0" y="0"/>
              <a:chExt cx="152400" cy="152400"/>
            </a:xfrm>
          </p:grpSpPr>
          <p:sp>
            <p:nvSpPr>
              <p:cNvPr id="185" name="Shape 185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88" name="Shape 188"/>
            <p:cNvSpPr/>
            <p:nvPr/>
          </p:nvSpPr>
          <p:spPr>
            <a:xfrm>
              <a:off x="127000" y="2603500"/>
              <a:ext cx="152400" cy="152400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524000" y="2603500"/>
              <a:ext cx="152400" cy="152400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92" name="Group 192"/>
            <p:cNvGrpSpPr/>
            <p:nvPr/>
          </p:nvGrpSpPr>
          <p:grpSpPr>
            <a:xfrm>
              <a:off x="127000" y="6026150"/>
              <a:ext cx="152400" cy="152400"/>
              <a:chOff x="0" y="0"/>
              <a:chExt cx="152400" cy="152400"/>
            </a:xfrm>
          </p:grpSpPr>
          <p:sp>
            <p:nvSpPr>
              <p:cNvPr id="190" name="Shape 190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127000" y="6267450"/>
              <a:ext cx="152400" cy="152400"/>
              <a:chOff x="0" y="0"/>
              <a:chExt cx="152400" cy="152400"/>
            </a:xfrm>
          </p:grpSpPr>
          <p:sp>
            <p:nvSpPr>
              <p:cNvPr id="193" name="Shape 193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23825" y="6975672"/>
              <a:ext cx="152400" cy="152401"/>
              <a:chOff x="0" y="0"/>
              <a:chExt cx="152400" cy="152400"/>
            </a:xfrm>
          </p:grpSpPr>
          <p:sp>
            <p:nvSpPr>
              <p:cNvPr id="196" name="Shape 196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121708" y="7458009"/>
              <a:ext cx="152401" cy="152401"/>
              <a:chOff x="0" y="0"/>
              <a:chExt cx="152400" cy="152400"/>
            </a:xfrm>
          </p:grpSpPr>
          <p:sp>
            <p:nvSpPr>
              <p:cNvPr id="199" name="Shape 199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202" name="Shape 202"/>
            <p:cNvSpPr/>
            <p:nvPr/>
          </p:nvSpPr>
          <p:spPr>
            <a:xfrm>
              <a:off x="128058" y="7216840"/>
              <a:ext cx="152401" cy="152401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25941" y="7699177"/>
              <a:ext cx="152401" cy="152401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05" name="Shape 205"/>
          <p:cNvSpPr/>
          <p:nvPr/>
        </p:nvSpPr>
        <p:spPr>
          <a:xfrm>
            <a:off x="15896927" y="4468812"/>
            <a:ext cx="213394" cy="30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400">
              <a:buClr>
                <a:srgbClr val="676969"/>
              </a:buClr>
              <a:buFont typeface="Helvetica Neue"/>
              <a:def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</a:rPr>
              <a:t>-</a:t>
            </a:r>
          </a:p>
        </p:txBody>
      </p:sp>
      <p:sp>
        <p:nvSpPr>
          <p:cNvPr id="206" name="Shape 206"/>
          <p:cNvSpPr/>
          <p:nvPr/>
        </p:nvSpPr>
        <p:spPr>
          <a:xfrm>
            <a:off x="15896927" y="8616950"/>
            <a:ext cx="213394" cy="30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400">
              <a:buClr>
                <a:srgbClr val="676969"/>
              </a:buClr>
              <a:buFont typeface="Helvetica Neue"/>
              <a:def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</a:rPr>
              <a:t>+</a:t>
            </a:r>
          </a:p>
        </p:txBody>
      </p:sp>
      <p:sp>
        <p:nvSpPr>
          <p:cNvPr id="207" name="Shape 207"/>
          <p:cNvSpPr/>
          <p:nvPr/>
        </p:nvSpPr>
        <p:spPr>
          <a:xfrm>
            <a:off x="15896927" y="9089244"/>
            <a:ext cx="213394" cy="30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400">
              <a:buClr>
                <a:srgbClr val="676969"/>
              </a:buClr>
              <a:buFont typeface="Helvetica Neue"/>
              <a:def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</a:rPr>
              <a:t>+</a:t>
            </a:r>
          </a:p>
        </p:txBody>
      </p:sp>
      <p:sp>
        <p:nvSpPr>
          <p:cNvPr id="208" name="Shape 208"/>
          <p:cNvSpPr/>
          <p:nvPr/>
        </p:nvSpPr>
        <p:spPr>
          <a:xfrm>
            <a:off x="15896927" y="9546444"/>
            <a:ext cx="213394" cy="30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400">
              <a:buClr>
                <a:srgbClr val="676969"/>
              </a:buClr>
              <a:buFont typeface="Helvetica Neue"/>
              <a:def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</a:rPr>
              <a:t>+</a:t>
            </a:r>
          </a:p>
        </p:txBody>
      </p:sp>
      <p:sp>
        <p:nvSpPr>
          <p:cNvPr id="209" name="Shape 209"/>
          <p:cNvSpPr/>
          <p:nvPr/>
        </p:nvSpPr>
        <p:spPr>
          <a:xfrm>
            <a:off x="15896927" y="10003644"/>
            <a:ext cx="213394" cy="30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400">
              <a:buClr>
                <a:srgbClr val="676969"/>
              </a:buClr>
              <a:buFont typeface="Helvetica Neue"/>
              <a:def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</a:rPr>
              <a:t>+</a:t>
            </a:r>
          </a:p>
        </p:txBody>
      </p:sp>
      <p:sp>
        <p:nvSpPr>
          <p:cNvPr id="210" name="Shape 210"/>
          <p:cNvSpPr/>
          <p:nvPr/>
        </p:nvSpPr>
        <p:spPr>
          <a:xfrm>
            <a:off x="13840218" y="7579192"/>
            <a:ext cx="2247171" cy="1"/>
          </a:xfrm>
          <a:prstGeom prst="line">
            <a:avLst/>
          </a:prstGeom>
          <a:ln w="12700">
            <a:solidFill>
              <a:srgbClr val="DCDEE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15896927" y="7679616"/>
            <a:ext cx="213394" cy="30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400">
              <a:buClr>
                <a:srgbClr val="676969"/>
              </a:buClr>
              <a:buFont typeface="Helvetica Neue"/>
              <a:def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3F98DB"/>
                </a:solidFill>
                <a:uFill>
                  <a:solidFill>
                    <a:srgbClr val="676969"/>
                  </a:solidFill>
                </a:uFill>
              </a:rPr>
              <a:t>+</a:t>
            </a:r>
          </a:p>
        </p:txBody>
      </p:sp>
      <p:grpSp>
        <p:nvGrpSpPr>
          <p:cNvPr id="216" name="Group 216"/>
          <p:cNvGrpSpPr/>
          <p:nvPr/>
        </p:nvGrpSpPr>
        <p:grpSpPr>
          <a:xfrm>
            <a:off x="534919" y="7417306"/>
            <a:ext cx="7924801" cy="1104901"/>
            <a:chOff x="0" y="0"/>
            <a:chExt cx="7924800" cy="1104900"/>
          </a:xfrm>
        </p:grpSpPr>
        <p:sp>
          <p:nvSpPr>
            <p:cNvPr id="212" name="Shape 212"/>
            <p:cNvSpPr/>
            <p:nvPr/>
          </p:nvSpPr>
          <p:spPr>
            <a:xfrm>
              <a:off x="0" y="0"/>
              <a:ext cx="7924800" cy="1104900"/>
            </a:xfrm>
            <a:prstGeom prst="roundRect">
              <a:avLst>
                <a:gd name="adj" fmla="val 4385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r" defTabSz="584200">
                <a:buClr>
                  <a:srgbClr val="171717"/>
                </a:buClr>
                <a:buFont typeface="Helvetica Neue"/>
                <a:defRPr sz="12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7800" y="190500"/>
              <a:ext cx="5994390" cy="508000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914400">
                <a:buClr>
                  <a:srgbClr val="5A5C5C"/>
                </a:buClr>
                <a:buFont typeface="Helvetica Neue"/>
                <a:defRPr sz="1800"/>
              </a:pPr>
              <a:r>
                <a:rPr spc="35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</a:t>
              </a:r>
              <a:r>
                <a:rPr spc="35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Search sales for 228,452 stores...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6258728" y="190500"/>
              <a:ext cx="1498601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40639" marR="40639" defTabSz="914400">
                <a:buClr>
                  <a:srgbClr val="171717"/>
                </a:buClr>
                <a:buFont typeface="Helvetica Neue"/>
                <a:defRPr b="1" sz="1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Search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245986" y="751789"/>
              <a:ext cx="6645428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800"/>
              </a:pPr>
              <a:r>
                <a: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e.g. </a:t>
              </a:r>
              <a:r>
                <a:rPr sz="1400" u="sng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home depot</a:t>
              </a:r>
              <a:r>
                <a: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400" u="sng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eddie bauer</a:t>
              </a:r>
              <a:r>
                <a: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400" u="sng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gift baskets</a:t>
              </a:r>
              <a:r>
                <a: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400" u="sng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macys</a:t>
              </a:r>
              <a:r>
                <a: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400" u="sng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vistaprint</a:t>
              </a:r>
              <a:r>
                <a: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400" u="sng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gift cards</a:t>
              </a:r>
              <a:r>
                <a: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400" u="sng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christmas</a:t>
              </a:r>
            </a:p>
          </p:txBody>
        </p:sp>
      </p:grpSp>
      <p:grpSp>
        <p:nvGrpSpPr>
          <p:cNvPr id="243" name="Group 243"/>
          <p:cNvGrpSpPr/>
          <p:nvPr/>
        </p:nvGrpSpPr>
        <p:grpSpPr>
          <a:xfrm>
            <a:off x="603338" y="9239250"/>
            <a:ext cx="8788401" cy="1701800"/>
            <a:chOff x="0" y="0"/>
            <a:chExt cx="8788400" cy="1701800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8788400" cy="17018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220" name="Group 220"/>
            <p:cNvGrpSpPr/>
            <p:nvPr/>
          </p:nvGrpSpPr>
          <p:grpSpPr>
            <a:xfrm>
              <a:off x="1446212" y="127000"/>
              <a:ext cx="1485902" cy="508000"/>
              <a:chOff x="0" y="0"/>
              <a:chExt cx="1485900" cy="508000"/>
            </a:xfrm>
          </p:grpSpPr>
          <p:sp>
            <p:nvSpPr>
              <p:cNvPr id="218" name="Shape 218"/>
              <p:cNvSpPr/>
              <p:nvPr/>
            </p:nvSpPr>
            <p:spPr>
              <a:xfrm>
                <a:off x="0" y="0"/>
                <a:ext cx="1485901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539"/>
                    </a:moveTo>
                    <a:lnTo>
                      <a:pt x="0" y="2061"/>
                    </a:lnTo>
                    <a:cubicBezTo>
                      <a:pt x="0" y="923"/>
                      <a:pt x="214" y="0"/>
                      <a:pt x="479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479" y="21600"/>
                    </a:lnTo>
                    <a:cubicBezTo>
                      <a:pt x="214" y="21600"/>
                      <a:pt x="0" y="20677"/>
                      <a:pt x="0" y="195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539" y="152400"/>
                <a:ext cx="1484825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</a:rPr>
                  <a:t>FEATURES</a:t>
                </a:r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2927350" y="127000"/>
              <a:ext cx="382588" cy="508000"/>
              <a:chOff x="0" y="0"/>
              <a:chExt cx="382587" cy="508000"/>
            </a:xfrm>
          </p:grpSpPr>
          <p:sp>
            <p:nvSpPr>
              <p:cNvPr id="221" name="Shape 221"/>
              <p:cNvSpPr/>
              <p:nvPr/>
            </p:nvSpPr>
            <p:spPr>
              <a:xfrm>
                <a:off x="0" y="0"/>
                <a:ext cx="382588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6708" y="0"/>
                    </a:lnTo>
                    <a:cubicBezTo>
                      <a:pt x="19410" y="0"/>
                      <a:pt x="21600" y="1652"/>
                      <a:pt x="21600" y="3689"/>
                    </a:cubicBezTo>
                    <a:lnTo>
                      <a:pt x="21600" y="17911"/>
                    </a:lnTo>
                    <a:cubicBezTo>
                      <a:pt x="21600" y="19948"/>
                      <a:pt x="19410" y="21600"/>
                      <a:pt x="16708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2" name="Shape 222"/>
              <p:cNvSpPr/>
              <p:nvPr/>
            </p:nvSpPr>
            <p:spPr>
              <a:xfrm rot="10800000">
                <a:off x="110753" y="281384"/>
                <a:ext cx="138857" cy="9167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110753" y="117475"/>
                <a:ext cx="138857" cy="9167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225" name="Shape 225"/>
            <p:cNvSpPr/>
            <p:nvPr/>
          </p:nvSpPr>
          <p:spPr>
            <a:xfrm>
              <a:off x="3359150" y="528690"/>
              <a:ext cx="1473197" cy="1046104"/>
            </a:xfrm>
            <a:prstGeom prst="roundRect">
              <a:avLst>
                <a:gd name="adj" fmla="val 701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3352800" y="127000"/>
              <a:ext cx="1485901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39"/>
                  </a:moveTo>
                  <a:lnTo>
                    <a:pt x="0" y="2061"/>
                  </a:lnTo>
                  <a:cubicBezTo>
                    <a:pt x="0" y="923"/>
                    <a:pt x="214" y="0"/>
                    <a:pt x="479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479" y="21600"/>
                  </a:lnTo>
                  <a:cubicBezTo>
                    <a:pt x="214" y="21600"/>
                    <a:pt x="0" y="20677"/>
                    <a:pt x="0" y="195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4833937" y="127000"/>
              <a:ext cx="382588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708" y="0"/>
                  </a:lnTo>
                  <a:cubicBezTo>
                    <a:pt x="19410" y="0"/>
                    <a:pt x="21600" y="1652"/>
                    <a:pt x="21600" y="3689"/>
                  </a:cubicBezTo>
                  <a:lnTo>
                    <a:pt x="21600" y="17911"/>
                  </a:lnTo>
                  <a:cubicBezTo>
                    <a:pt x="21600" y="19948"/>
                    <a:pt x="19410" y="21600"/>
                    <a:pt x="16708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4944690" y="408384"/>
              <a:ext cx="138858" cy="91679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4944690" y="244475"/>
              <a:ext cx="138858" cy="91679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232" name="Group 232"/>
            <p:cNvGrpSpPr/>
            <p:nvPr/>
          </p:nvGrpSpPr>
          <p:grpSpPr>
            <a:xfrm>
              <a:off x="5270500" y="127000"/>
              <a:ext cx="1485901" cy="508000"/>
              <a:chOff x="0" y="0"/>
              <a:chExt cx="1485900" cy="508000"/>
            </a:xfrm>
          </p:grpSpPr>
          <p:sp>
            <p:nvSpPr>
              <p:cNvPr id="230" name="Shape 230"/>
              <p:cNvSpPr/>
              <p:nvPr/>
            </p:nvSpPr>
            <p:spPr>
              <a:xfrm>
                <a:off x="0" y="0"/>
                <a:ext cx="1485901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539"/>
                    </a:moveTo>
                    <a:lnTo>
                      <a:pt x="0" y="2061"/>
                    </a:lnTo>
                    <a:cubicBezTo>
                      <a:pt x="0" y="923"/>
                      <a:pt x="214" y="0"/>
                      <a:pt x="479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479" y="21600"/>
                    </a:lnTo>
                    <a:cubicBezTo>
                      <a:pt x="214" y="21600"/>
                      <a:pt x="0" y="20677"/>
                      <a:pt x="0" y="195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31" name="Shape 231"/>
              <p:cNvSpPr/>
              <p:nvPr/>
            </p:nvSpPr>
            <p:spPr>
              <a:xfrm>
                <a:off x="539" y="152400"/>
                <a:ext cx="1484825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</a:rPr>
                  <a:t>SORT BY</a:t>
                </a:r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6751637" y="127000"/>
              <a:ext cx="382588" cy="508000"/>
              <a:chOff x="0" y="0"/>
              <a:chExt cx="382587" cy="508000"/>
            </a:xfrm>
          </p:grpSpPr>
          <p:sp>
            <p:nvSpPr>
              <p:cNvPr id="233" name="Shape 233"/>
              <p:cNvSpPr/>
              <p:nvPr/>
            </p:nvSpPr>
            <p:spPr>
              <a:xfrm>
                <a:off x="0" y="0"/>
                <a:ext cx="382588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6708" y="0"/>
                    </a:lnTo>
                    <a:cubicBezTo>
                      <a:pt x="19410" y="0"/>
                      <a:pt x="21600" y="1652"/>
                      <a:pt x="21600" y="3689"/>
                    </a:cubicBezTo>
                    <a:lnTo>
                      <a:pt x="21600" y="17911"/>
                    </a:lnTo>
                    <a:cubicBezTo>
                      <a:pt x="21600" y="19948"/>
                      <a:pt x="19410" y="21600"/>
                      <a:pt x="16708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34" name="Shape 234"/>
              <p:cNvSpPr/>
              <p:nvPr/>
            </p:nvSpPr>
            <p:spPr>
              <a:xfrm rot="10800000">
                <a:off x="110753" y="281384"/>
                <a:ext cx="138857" cy="9167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35" name="Shape 235"/>
              <p:cNvSpPr/>
              <p:nvPr/>
            </p:nvSpPr>
            <p:spPr>
              <a:xfrm>
                <a:off x="110753" y="117475"/>
                <a:ext cx="138857" cy="9167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237" name="Shape 237"/>
            <p:cNvSpPr/>
            <p:nvPr/>
          </p:nvSpPr>
          <p:spPr>
            <a:xfrm>
              <a:off x="76200" y="165100"/>
              <a:ext cx="1195462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REFINE YOUR</a:t>
              </a:r>
              <a:endParaRPr b="1"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SEARCH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7340600" y="154610"/>
              <a:ext cx="1276655" cy="478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PREVIEW GRID</a:t>
              </a:r>
              <a:endPara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3x2   4x3   6x4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3358894" y="749300"/>
              <a:ext cx="1484825" cy="20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</a:rPr>
                <a:t>XXL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3350428" y="1011083"/>
              <a:ext cx="1484824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</a:rPr>
                <a:t>XL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3354661" y="1272866"/>
              <a:ext cx="1484825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</a:rPr>
                <a:t>M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3346194" y="279400"/>
              <a:ext cx="1484825" cy="20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3F98DB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3F98DB"/>
                  </a:solidFill>
                  <a:uFill>
                    <a:solidFill>
                      <a:srgbClr val="5A5C5C"/>
                    </a:solidFill>
                  </a:uFill>
                </a:rPr>
                <a:t>SIZES</a:t>
              </a:r>
            </a:p>
          </p:txBody>
        </p:sp>
      </p:grp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1" name="Group 1731"/>
          <p:cNvGrpSpPr/>
          <p:nvPr/>
        </p:nvGrpSpPr>
        <p:grpSpPr>
          <a:xfrm>
            <a:off x="517574" y="2857339"/>
            <a:ext cx="8098544" cy="3818408"/>
            <a:chOff x="0" y="0"/>
            <a:chExt cx="8098543" cy="3818407"/>
          </a:xfrm>
        </p:grpSpPr>
        <p:pic>
          <p:nvPicPr>
            <p:cNvPr id="1712" name="MUSIC_1.jpg"/>
            <p:cNvPicPr/>
            <p:nvPr/>
          </p:nvPicPr>
          <p:blipFill>
            <a:blip r:embed="rId2">
              <a:extLst/>
            </a:blip>
            <a:srcRect l="1244" t="30601" r="1244" b="11655"/>
            <a:stretch>
              <a:fillRect/>
            </a:stretch>
          </p:blipFill>
          <p:spPr>
            <a:xfrm>
              <a:off x="4056" y="0"/>
              <a:ext cx="8094488" cy="31959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3" name="Shape 1713"/>
            <p:cNvSpPr/>
            <p:nvPr/>
          </p:nvSpPr>
          <p:spPr>
            <a:xfrm>
              <a:off x="304800" y="173507"/>
              <a:ext cx="7505700" cy="469901"/>
            </a:xfrm>
            <a:prstGeom prst="rect">
              <a:avLst/>
            </a:prstGeom>
            <a:solidFill>
              <a:srgbClr val="656565">
                <a:alpha val="51000"/>
              </a:srgbClr>
            </a:solidFill>
            <a:ln w="12700" cap="flat">
              <a:solidFill>
                <a:srgbClr val="FCFFFC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584200">
                <a:defRPr sz="1800"/>
              </a:pPr>
              <a:r>
                <a:rPr sz="23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Today on Keynotopia, watch new libraries in action...</a:t>
              </a: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0" y="3170707"/>
              <a:ext cx="8089900" cy="647701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914400">
                <a:defRPr b="1" sz="1400"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77800" y="3346919"/>
              <a:ext cx="1041400" cy="355601"/>
            </a:xfrm>
            <a:prstGeom prst="roundRect">
              <a:avLst>
                <a:gd name="adj" fmla="val 23954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16" name="Shape 1716"/>
            <p:cNvSpPr/>
            <p:nvPr/>
          </p:nvSpPr>
          <p:spPr>
            <a:xfrm rot="16200000">
              <a:off x="295223" y="3459433"/>
              <a:ext cx="181476" cy="127398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482600" y="3391369"/>
              <a:ext cx="711200" cy="210744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914400">
                <a:buClr>
                  <a:srgbClr val="FAFFFF"/>
                </a:buClr>
                <a:buFont typeface="Helvetica Neue"/>
                <a:def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</a:rPr>
                <a:t>Prev</a:t>
              </a: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3683000" y="3334219"/>
              <a:ext cx="1041400" cy="355601"/>
            </a:xfrm>
            <a:prstGeom prst="roundRect">
              <a:avLst>
                <a:gd name="adj" fmla="val 23954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19" name="Shape 1719"/>
            <p:cNvSpPr/>
            <p:nvPr/>
          </p:nvSpPr>
          <p:spPr>
            <a:xfrm rot="5400000">
              <a:off x="4409626" y="3446733"/>
              <a:ext cx="181476" cy="127398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20" name="Shape 1720"/>
            <p:cNvSpPr/>
            <p:nvPr/>
          </p:nvSpPr>
          <p:spPr>
            <a:xfrm>
              <a:off x="3759200" y="3378669"/>
              <a:ext cx="711200" cy="210744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914400">
                <a:buClr>
                  <a:srgbClr val="FAFFFF"/>
                </a:buClr>
                <a:buFont typeface="Helvetica Neue"/>
                <a:def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</a:rPr>
                <a:t>Next</a:t>
              </a:r>
            </a:p>
          </p:txBody>
        </p:sp>
        <p:sp>
          <p:nvSpPr>
            <p:cNvPr id="1721" name="Shape 1721"/>
            <p:cNvSpPr/>
            <p:nvPr/>
          </p:nvSpPr>
          <p:spPr>
            <a:xfrm>
              <a:off x="2260600" y="3334219"/>
              <a:ext cx="355600" cy="355601"/>
            </a:xfrm>
            <a:prstGeom prst="roundRect">
              <a:avLst>
                <a:gd name="adj" fmla="val 23954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286000" y="3412814"/>
              <a:ext cx="304800" cy="198412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FAFFFF"/>
                </a:buClr>
                <a:buFont typeface="Helvetica Neue"/>
                <a:defRPr b="1" sz="13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3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</a:rPr>
                <a:t>3</a:t>
              </a:r>
            </a:p>
          </p:txBody>
        </p:sp>
        <p:sp>
          <p:nvSpPr>
            <p:cNvPr id="1723" name="Shape 1723"/>
            <p:cNvSpPr/>
            <p:nvPr/>
          </p:nvSpPr>
          <p:spPr>
            <a:xfrm>
              <a:off x="1320800" y="3334219"/>
              <a:ext cx="355600" cy="355601"/>
            </a:xfrm>
            <a:prstGeom prst="roundRect">
              <a:avLst>
                <a:gd name="adj" fmla="val 2395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F98DB"/>
                  </a:solidFill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346200" y="3412814"/>
              <a:ext cx="304800" cy="1984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676969"/>
                </a:buClr>
                <a:buFont typeface="Helvetica Neue"/>
                <a:def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</a:rPr>
                <a:t>1</a:t>
              </a: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790700" y="3334219"/>
              <a:ext cx="355600" cy="355601"/>
            </a:xfrm>
            <a:prstGeom prst="roundRect">
              <a:avLst>
                <a:gd name="adj" fmla="val 2395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F98DB"/>
                  </a:solidFill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816100" y="3412814"/>
              <a:ext cx="304800" cy="1984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676969"/>
                </a:buClr>
                <a:buFont typeface="Helvetica Neue"/>
                <a:def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</a:rPr>
                <a:t>2</a:t>
              </a:r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730500" y="3334219"/>
              <a:ext cx="355600" cy="355601"/>
            </a:xfrm>
            <a:prstGeom prst="roundRect">
              <a:avLst>
                <a:gd name="adj" fmla="val 2395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F98DB"/>
                  </a:solidFill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28" name="Shape 1728"/>
            <p:cNvSpPr/>
            <p:nvPr/>
          </p:nvSpPr>
          <p:spPr>
            <a:xfrm>
              <a:off x="2755900" y="3412814"/>
              <a:ext cx="304800" cy="1984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676969"/>
                </a:buClr>
                <a:buFont typeface="Helvetica Neue"/>
                <a:def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</a:rPr>
                <a:t>4</a:t>
              </a:r>
            </a:p>
          </p:txBody>
        </p:sp>
        <p:sp>
          <p:nvSpPr>
            <p:cNvPr id="1729" name="Shape 1729"/>
            <p:cNvSpPr/>
            <p:nvPr/>
          </p:nvSpPr>
          <p:spPr>
            <a:xfrm>
              <a:off x="3200400" y="3334219"/>
              <a:ext cx="355600" cy="355601"/>
            </a:xfrm>
            <a:prstGeom prst="roundRect">
              <a:avLst>
                <a:gd name="adj" fmla="val 2395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F98DB"/>
                  </a:solidFill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30" name="Shape 1730"/>
            <p:cNvSpPr/>
            <p:nvPr/>
          </p:nvSpPr>
          <p:spPr>
            <a:xfrm>
              <a:off x="3225800" y="3412814"/>
              <a:ext cx="304800" cy="1984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676969"/>
                </a:buClr>
                <a:buFont typeface="Helvetica Neue"/>
                <a:def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</a:rPr>
                <a:t>5</a:t>
              </a:r>
            </a:p>
          </p:txBody>
        </p:sp>
      </p:grpSp>
      <p:grpSp>
        <p:nvGrpSpPr>
          <p:cNvPr id="1740" name="Group 1740"/>
          <p:cNvGrpSpPr/>
          <p:nvPr/>
        </p:nvGrpSpPr>
        <p:grpSpPr>
          <a:xfrm>
            <a:off x="433097" y="7477731"/>
            <a:ext cx="8267497" cy="5130801"/>
            <a:chOff x="0" y="0"/>
            <a:chExt cx="8267496" cy="5130800"/>
          </a:xfrm>
        </p:grpSpPr>
        <p:pic>
          <p:nvPicPr>
            <p:cNvPr id="1732" name="COMMUNICATION_08.jpg"/>
            <p:cNvPicPr/>
            <p:nvPr/>
          </p:nvPicPr>
          <p:blipFill>
            <a:blip r:embed="rId3">
              <a:extLst/>
            </a:blip>
            <a:srcRect l="1385" t="1738" r="1235" b="7949"/>
            <a:stretch>
              <a:fillRect/>
            </a:stretch>
          </p:blipFill>
          <p:spPr>
            <a:xfrm>
              <a:off x="203" y="0"/>
              <a:ext cx="8267294" cy="5110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3" name="Shape 1733"/>
            <p:cNvSpPr/>
            <p:nvPr/>
          </p:nvSpPr>
          <p:spPr>
            <a:xfrm>
              <a:off x="0" y="0"/>
              <a:ext cx="2832100" cy="5105400"/>
            </a:xfrm>
            <a:prstGeom prst="rect">
              <a:avLst/>
            </a:prstGeom>
            <a:solidFill>
              <a:srgbClr val="225980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584200">
                <a:defRPr sz="1800"/>
              </a:pPr>
              <a:r>
                <a:rPr b="1"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The New</a:t>
              </a:r>
              <a:endPara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1" indent="342900" algn="l" defTabSz="584200">
                <a:defRPr sz="1800"/>
              </a:pPr>
              <a:r>
                <a:rPr b="1"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Adventures of</a:t>
              </a:r>
              <a:endPara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1" indent="342900" algn="l" defTabSz="584200">
                <a:defRPr sz="1800"/>
              </a:pPr>
              <a:r>
                <a:rPr b="1"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Old Christine</a:t>
              </a:r>
              <a:endPara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1" indent="342900" algn="l" defTabSz="584200">
                <a:defRPr sz="1800"/>
              </a:pP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1" indent="342900" algn="l" defTabSz="584200">
                <a:defRPr sz="1800"/>
              </a:pPr>
              <a:r>
                <a: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Monday, February 25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1" indent="342900" algn="l" defTabSz="584200">
                <a:defRPr sz="1800"/>
              </a:pPr>
              <a:r>
                <a: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9.30pm et/pt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1" indent="342900" algn="l" defTabSz="584200">
                <a:defRPr sz="1800"/>
              </a:pPr>
              <a:endPara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1" indent="342900" algn="l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Christine promises to accompany Mr. Harris to an important event, but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1" indent="342900" algn="l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leaves him hanging when...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1" indent="342900" algn="l" defTabSz="584200">
                <a:defRPr sz="1800"/>
              </a:pPr>
              <a:endPara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1" indent="34290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Get all the details &gt;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819400" y="4216400"/>
              <a:ext cx="5435600" cy="914400"/>
            </a:xfrm>
            <a:prstGeom prst="rect">
              <a:avLst/>
            </a:prstGeom>
            <a:solidFill>
              <a:srgbClr val="DCDEE0">
                <a:alpha val="8227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584200">
                <a:defRPr sz="1800"/>
              </a:pPr>
              <a:endParaRPr b="1"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1735" name="COMMUNICATION_06.jpg"/>
            <p:cNvPicPr/>
            <p:nvPr/>
          </p:nvPicPr>
          <p:blipFill>
            <a:blip r:embed="rId4">
              <a:extLst/>
            </a:blip>
            <a:srcRect l="7865" t="6129" r="7865" b="6129"/>
            <a:stretch>
              <a:fillRect/>
            </a:stretch>
          </p:blipFill>
          <p:spPr>
            <a:xfrm>
              <a:off x="3043580" y="4454070"/>
              <a:ext cx="736601" cy="50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6" name="COMMUNICATION_02.jpg"/>
            <p:cNvPicPr/>
            <p:nvPr/>
          </p:nvPicPr>
          <p:blipFill>
            <a:blip r:embed="rId5">
              <a:extLst/>
            </a:blip>
            <a:srcRect l="3377" t="11795" r="3377" b="45333"/>
            <a:stretch>
              <a:fillRect/>
            </a:stretch>
          </p:blipFill>
          <p:spPr>
            <a:xfrm>
              <a:off x="4110380" y="4454070"/>
              <a:ext cx="736601" cy="50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7" name="COMMUNICATION_12.png"/>
            <p:cNvPicPr/>
            <p:nvPr/>
          </p:nvPicPr>
          <p:blipFill>
            <a:blip r:embed="rId6">
              <a:extLst/>
            </a:blip>
            <a:srcRect l="254" t="5539" r="254" b="48712"/>
            <a:stretch>
              <a:fillRect/>
            </a:stretch>
          </p:blipFill>
          <p:spPr>
            <a:xfrm>
              <a:off x="5177180" y="4454070"/>
              <a:ext cx="736601" cy="50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8" name="COMMUNICATION_11.jpg"/>
            <p:cNvPicPr/>
            <p:nvPr/>
          </p:nvPicPr>
          <p:blipFill>
            <a:blip r:embed="rId7">
              <a:extLst/>
            </a:blip>
            <a:srcRect l="9835" t="8179" r="9835" b="8179"/>
            <a:stretch>
              <a:fillRect/>
            </a:stretch>
          </p:blipFill>
          <p:spPr>
            <a:xfrm>
              <a:off x="6243980" y="4454071"/>
              <a:ext cx="736601" cy="50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9" name="NYR_11.jpg"/>
            <p:cNvPicPr/>
            <p:nvPr/>
          </p:nvPicPr>
          <p:blipFill>
            <a:blip r:embed="rId8">
              <a:extLst/>
            </a:blip>
            <a:srcRect l="8554" t="6845" r="8554" b="6845"/>
            <a:stretch>
              <a:fillRect/>
            </a:stretch>
          </p:blipFill>
          <p:spPr>
            <a:xfrm>
              <a:off x="7310780" y="4454070"/>
              <a:ext cx="736601" cy="50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1" name="Shape 1741"/>
          <p:cNvSpPr/>
          <p:nvPr/>
        </p:nvSpPr>
        <p:spPr>
          <a:xfrm>
            <a:off x="1040998" y="728839"/>
            <a:ext cx="402781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Media Galleries</a:t>
            </a:r>
          </a:p>
        </p:txBody>
      </p:sp>
      <p:grpSp>
        <p:nvGrpSpPr>
          <p:cNvPr id="1750" name="Group 1750"/>
          <p:cNvGrpSpPr/>
          <p:nvPr/>
        </p:nvGrpSpPr>
        <p:grpSpPr>
          <a:xfrm>
            <a:off x="9807756" y="2838374"/>
            <a:ext cx="5410201" cy="3009901"/>
            <a:chOff x="0" y="0"/>
            <a:chExt cx="5410200" cy="3009900"/>
          </a:xfrm>
        </p:grpSpPr>
        <p:sp>
          <p:nvSpPr>
            <p:cNvPr id="1742" name="Shape 1742"/>
            <p:cNvSpPr/>
            <p:nvPr/>
          </p:nvSpPr>
          <p:spPr>
            <a:xfrm>
              <a:off x="0" y="0"/>
              <a:ext cx="5410200" cy="3009900"/>
            </a:xfrm>
            <a:prstGeom prst="roundRect">
              <a:avLst>
                <a:gd name="adj" fmla="val 2828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D2D2D2">
                  <a:alpha val="74996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7" indent="2400300" algn="l" defTabSz="584200">
                <a:defRPr sz="1800"/>
              </a:pPr>
              <a:r>
                <a:rPr b="1" sz="24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rPr>
                <a:t>Save up to </a:t>
              </a:r>
              <a:endParaRPr b="1" sz="2400">
                <a:solidFill>
                  <a:srgbClr val="225980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7" indent="2400300" algn="l" defTabSz="584200">
                <a:defRPr sz="1800"/>
              </a:pPr>
              <a:r>
                <a:rPr b="1" sz="24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rPr>
                <a:t>60% Instantly</a:t>
              </a:r>
              <a:endParaRPr b="1" sz="2400">
                <a:solidFill>
                  <a:srgbClr val="225980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7" indent="2400300" algn="l" defTabSz="584200">
                <a:defRPr sz="1800"/>
              </a:pPr>
              <a:r>
                <a: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 select Supplies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7" indent="2400300" algn="l" defTabSz="584200">
                <a:defRPr sz="1800"/>
              </a:pPr>
              <a:endParaRPr>
                <a:solidFill>
                  <a:srgbClr val="232323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7" indent="2400300" algn="l" defTabSz="584200">
                <a:defRPr sz="1800"/>
              </a:pPr>
              <a:r>
                <a: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Stock up and get organized.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7" indent="2400300" algn="l" defTabSz="584200">
                <a:defRPr sz="1800"/>
              </a:pPr>
              <a:endParaRPr b="1">
                <a:solidFill>
                  <a:srgbClr val="497FD2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7" indent="2400300" algn="l" defTabSz="584200">
                <a:defRPr sz="1800"/>
              </a:pPr>
              <a:r>
                <a:rPr b="1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Shop now</a:t>
              </a: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937000" y="2436812"/>
              <a:ext cx="355600" cy="355601"/>
            </a:xfrm>
            <a:prstGeom prst="roundRect">
              <a:avLst>
                <a:gd name="adj" fmla="val 2395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F98DB"/>
                  </a:solidFill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962400" y="2515407"/>
              <a:ext cx="304800" cy="198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676969"/>
                </a:buClr>
                <a:buFont typeface="Helvetica Neue"/>
                <a:def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</a:rPr>
                <a:t>1</a:t>
              </a:r>
            </a:p>
          </p:txBody>
        </p:sp>
        <p:sp>
          <p:nvSpPr>
            <p:cNvPr id="1745" name="Shape 1745"/>
            <p:cNvSpPr/>
            <p:nvPr/>
          </p:nvSpPr>
          <p:spPr>
            <a:xfrm>
              <a:off x="4406900" y="2436812"/>
              <a:ext cx="355600" cy="355601"/>
            </a:xfrm>
            <a:prstGeom prst="roundRect">
              <a:avLst>
                <a:gd name="adj" fmla="val 2395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F98DB"/>
                  </a:solidFill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4432300" y="2515407"/>
              <a:ext cx="304800" cy="198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676969"/>
                </a:buClr>
                <a:buFont typeface="Helvetica Neue"/>
                <a:def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300">
                  <a:solidFill>
                    <a:srgbClr val="3F98DB"/>
                  </a:solidFill>
                  <a:uFill>
                    <a:solidFill>
                      <a:srgbClr val="676969"/>
                    </a:solidFill>
                  </a:uFill>
                </a:rPr>
                <a:t>2</a:t>
              </a:r>
            </a:p>
          </p:txBody>
        </p:sp>
        <p:sp>
          <p:nvSpPr>
            <p:cNvPr id="1747" name="Shape 1747"/>
            <p:cNvSpPr/>
            <p:nvPr/>
          </p:nvSpPr>
          <p:spPr>
            <a:xfrm>
              <a:off x="4876800" y="2436812"/>
              <a:ext cx="355600" cy="355601"/>
            </a:xfrm>
            <a:prstGeom prst="roundRect">
              <a:avLst>
                <a:gd name="adj" fmla="val 23954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FFFFFF"/>
                  </a:solidFill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48" name="Shape 1748"/>
            <p:cNvSpPr/>
            <p:nvPr/>
          </p:nvSpPr>
          <p:spPr>
            <a:xfrm>
              <a:off x="4902200" y="2515407"/>
              <a:ext cx="304800" cy="198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FAFFFF"/>
                </a:buClr>
                <a:buFont typeface="Helvetica Neue"/>
                <a:defRPr b="1" sz="1300">
                  <a:solidFill>
                    <a:srgbClr val="FF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300">
                  <a:solidFill>
                    <a:srgbClr val="FFFFFF"/>
                  </a:solidFill>
                  <a:uFill>
                    <a:solidFill>
                      <a:srgbClr val="FAFFFF"/>
                    </a:solidFill>
                  </a:uFill>
                </a:rPr>
                <a:t>3</a:t>
              </a:r>
            </a:p>
          </p:txBody>
        </p:sp>
        <p:pic>
          <p:nvPicPr>
            <p:cNvPr id="1749" name="NYR_11.jpg"/>
            <p:cNvPicPr/>
            <p:nvPr/>
          </p:nvPicPr>
          <p:blipFill>
            <a:blip r:embed="rId8">
              <a:extLst/>
            </a:blip>
            <a:srcRect l="41759" t="7434" r="15020" b="7434"/>
            <a:stretch>
              <a:fillRect/>
            </a:stretch>
          </p:blipFill>
          <p:spPr>
            <a:xfrm>
              <a:off x="198780" y="237670"/>
              <a:ext cx="1917701" cy="2501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60" name="Group 1760"/>
          <p:cNvGrpSpPr/>
          <p:nvPr/>
        </p:nvGrpSpPr>
        <p:grpSpPr>
          <a:xfrm>
            <a:off x="9635587" y="7476037"/>
            <a:ext cx="4091595" cy="4728897"/>
            <a:chOff x="0" y="0"/>
            <a:chExt cx="4091594" cy="4728896"/>
          </a:xfrm>
        </p:grpSpPr>
        <p:sp>
          <p:nvSpPr>
            <p:cNvPr id="1751" name="Shape 1751"/>
            <p:cNvSpPr/>
            <p:nvPr/>
          </p:nvSpPr>
          <p:spPr>
            <a:xfrm>
              <a:off x="0" y="0"/>
              <a:ext cx="4091595" cy="4728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94" y="21600"/>
                  </a:lnTo>
                  <a:lnTo>
                    <a:pt x="0" y="206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endParaRPr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defTabSz="584200">
                <a:defRPr sz="1800"/>
              </a:pPr>
              <a:endParaRPr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defTabSz="584200">
                <a:defRPr sz="1800"/>
              </a:pPr>
              <a:endParaRPr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defTabSz="584200">
                <a:defRPr sz="1800"/>
              </a:pPr>
              <a:endParaRPr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defTabSz="584200">
                <a:defRPr sz="1800"/>
              </a:pPr>
              <a:endParaRPr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defTabSz="584200">
                <a:defRPr sz="1800"/>
              </a:pPr>
              <a:endParaRPr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defTabSz="584200">
                <a:defRPr sz="1800"/>
              </a:pPr>
              <a:endParaRPr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defTabSz="584200">
                <a:defRPr sz="1800"/>
              </a:pPr>
              <a:endParaRPr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defTabSz="584200">
                <a:defRPr sz="1800"/>
              </a:pPr>
              <a:endParaRPr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algn="l" defTabSz="584200">
                <a:defRPr sz="1800"/>
              </a:pPr>
              <a:r>
                <a:rPr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Celebrity Lastname: Model to mogul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She’s got five hit songs, and she’s buidling a multimedia empire... </a:t>
              </a:r>
            </a:p>
          </p:txBody>
        </p:sp>
        <p:pic>
          <p:nvPicPr>
            <p:cNvPr id="1752" name="BEAUTY_04.jpg"/>
            <p:cNvPicPr/>
            <p:nvPr/>
          </p:nvPicPr>
          <p:blipFill>
            <a:blip r:embed="rId9">
              <a:extLst/>
            </a:blip>
            <a:srcRect l="861" t="3027" r="23461" b="12380"/>
            <a:stretch>
              <a:fillRect/>
            </a:stretch>
          </p:blipFill>
          <p:spPr>
            <a:xfrm>
              <a:off x="1751" y="4346"/>
              <a:ext cx="4076701" cy="30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58" name="Group 1758"/>
            <p:cNvGrpSpPr/>
            <p:nvPr/>
          </p:nvGrpSpPr>
          <p:grpSpPr>
            <a:xfrm>
              <a:off x="195426" y="4392195"/>
              <a:ext cx="1944213" cy="190501"/>
              <a:chOff x="0" y="0"/>
              <a:chExt cx="1944212" cy="190500"/>
            </a:xfrm>
          </p:grpSpPr>
          <p:sp>
            <p:nvSpPr>
              <p:cNvPr id="1753" name="Shape 1753"/>
              <p:cNvSpPr/>
              <p:nvPr/>
            </p:nvSpPr>
            <p:spPr>
              <a:xfrm>
                <a:off x="1315202" y="-1"/>
                <a:ext cx="193787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D0D0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54" name="Shape 1754"/>
              <p:cNvSpPr/>
              <p:nvPr/>
            </p:nvSpPr>
            <p:spPr>
              <a:xfrm>
                <a:off x="876802" y="-1"/>
                <a:ext cx="19061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D0D0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55" name="Shape 1755"/>
              <p:cNvSpPr/>
              <p:nvPr/>
            </p:nvSpPr>
            <p:spPr>
              <a:xfrm>
                <a:off x="-1" y="-1"/>
                <a:ext cx="19061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D0D0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56" name="Shape 1756"/>
              <p:cNvSpPr/>
              <p:nvPr/>
            </p:nvSpPr>
            <p:spPr>
              <a:xfrm>
                <a:off x="1753603" y="-1"/>
                <a:ext cx="19061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D0D0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57" name="Shape 1757"/>
              <p:cNvSpPr/>
              <p:nvPr/>
            </p:nvSpPr>
            <p:spPr>
              <a:xfrm>
                <a:off x="438401" y="-1"/>
                <a:ext cx="19061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3E3E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759" name="Shape 1759"/>
            <p:cNvSpPr/>
            <p:nvPr/>
          </p:nvSpPr>
          <p:spPr>
            <a:xfrm>
              <a:off x="55834" y="4205100"/>
              <a:ext cx="3990903" cy="2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5926041" y="2802100"/>
            <a:ext cx="7594601" cy="4114801"/>
            <a:chOff x="0" y="0"/>
            <a:chExt cx="7594600" cy="4114800"/>
          </a:xfrm>
        </p:grpSpPr>
        <p:sp>
          <p:nvSpPr>
            <p:cNvPr id="1761" name="Shape 1761"/>
            <p:cNvSpPr/>
            <p:nvPr/>
          </p:nvSpPr>
          <p:spPr>
            <a:xfrm>
              <a:off x="0" y="0"/>
              <a:ext cx="7594600" cy="4114800"/>
            </a:xfrm>
            <a:prstGeom prst="roundRect">
              <a:avLst>
                <a:gd name="adj" fmla="val 218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7" marL="40639" marR="40639" indent="2400300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pic>
          <p:nvPicPr>
            <p:cNvPr id="1762" name="CHRISTMAS_03.jp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38233" y="1612900"/>
              <a:ext cx="1536732" cy="1536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3" name="CHRISTMAS_12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825983" y="1612900"/>
              <a:ext cx="1536732" cy="1536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4" name="BEAUTY_06.jp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451176" y="1028700"/>
              <a:ext cx="2679544" cy="2679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70" name="Group 1770"/>
            <p:cNvGrpSpPr/>
            <p:nvPr/>
          </p:nvGrpSpPr>
          <p:grpSpPr>
            <a:xfrm>
              <a:off x="5372100" y="3708399"/>
              <a:ext cx="1944213" cy="190501"/>
              <a:chOff x="0" y="0"/>
              <a:chExt cx="1944212" cy="190500"/>
            </a:xfrm>
          </p:grpSpPr>
          <p:sp>
            <p:nvSpPr>
              <p:cNvPr id="1765" name="Shape 1765"/>
              <p:cNvSpPr/>
              <p:nvPr/>
            </p:nvSpPr>
            <p:spPr>
              <a:xfrm>
                <a:off x="1315202" y="-1"/>
                <a:ext cx="193787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66" name="Shape 1766"/>
              <p:cNvSpPr/>
              <p:nvPr/>
            </p:nvSpPr>
            <p:spPr>
              <a:xfrm>
                <a:off x="876802" y="-1"/>
                <a:ext cx="19061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67" name="Shape 1767"/>
              <p:cNvSpPr/>
              <p:nvPr/>
            </p:nvSpPr>
            <p:spPr>
              <a:xfrm>
                <a:off x="-1" y="-1"/>
                <a:ext cx="19061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68" name="Shape 1768"/>
              <p:cNvSpPr/>
              <p:nvPr/>
            </p:nvSpPr>
            <p:spPr>
              <a:xfrm>
                <a:off x="1753603" y="-1"/>
                <a:ext cx="19061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69" name="Shape 1769"/>
              <p:cNvSpPr/>
              <p:nvPr/>
            </p:nvSpPr>
            <p:spPr>
              <a:xfrm>
                <a:off x="438401" y="-1"/>
                <a:ext cx="19061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771" name="Shape 1771"/>
            <p:cNvSpPr/>
            <p:nvPr/>
          </p:nvSpPr>
          <p:spPr>
            <a:xfrm>
              <a:off x="2375594" y="225450"/>
              <a:ext cx="2794001" cy="74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Great shoes!</a:t>
              </a:r>
              <a:endPara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Select your size</a:t>
              </a:r>
            </a:p>
          </p:txBody>
        </p:sp>
        <p:sp>
          <p:nvSpPr>
            <p:cNvPr id="1772" name="Shape 1772"/>
            <p:cNvSpPr/>
            <p:nvPr/>
          </p:nvSpPr>
          <p:spPr>
            <a:xfrm>
              <a:off x="1155700" y="916533"/>
              <a:ext cx="1651000" cy="567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Great skirts!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Choose your color</a:t>
              </a: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584700" y="922883"/>
              <a:ext cx="2032000" cy="567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New hats!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Choose your style!</a:t>
              </a:r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7800" y="2095500"/>
              <a:ext cx="508000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75" name="Shape 1775"/>
            <p:cNvSpPr/>
            <p:nvPr/>
          </p:nvSpPr>
          <p:spPr>
            <a:xfrm rot="16200000">
              <a:off x="350098" y="2285007"/>
              <a:ext cx="182851" cy="127398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921500" y="2095500"/>
              <a:ext cx="508000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787" name="Group 1787"/>
          <p:cNvGrpSpPr/>
          <p:nvPr/>
        </p:nvGrpSpPr>
        <p:grpSpPr>
          <a:xfrm>
            <a:off x="15981946" y="7972166"/>
            <a:ext cx="7467805" cy="3736639"/>
            <a:chOff x="0" y="0"/>
            <a:chExt cx="7467803" cy="3736638"/>
          </a:xfrm>
        </p:grpSpPr>
        <p:pic>
          <p:nvPicPr>
            <p:cNvPr id="1778" name="BEAUTY_08.jpg"/>
            <p:cNvPicPr/>
            <p:nvPr/>
          </p:nvPicPr>
          <p:blipFill>
            <a:blip r:embed="rId13">
              <a:extLst/>
            </a:blip>
            <a:srcRect l="0" t="24165" r="0" b="569"/>
            <a:stretch>
              <a:fillRect/>
            </a:stretch>
          </p:blipFill>
          <p:spPr>
            <a:xfrm>
              <a:off x="26724" y="3040"/>
              <a:ext cx="7441080" cy="370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9" name="Shape 1779"/>
            <p:cNvSpPr/>
            <p:nvPr/>
          </p:nvSpPr>
          <p:spPr>
            <a:xfrm>
              <a:off x="0" y="0"/>
              <a:ext cx="1222656" cy="3736639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584200">
                <a:defRPr sz="1800"/>
              </a:pPr>
              <a:endParaRPr sz="1200"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780" name="Shape 1780"/>
            <p:cNvSpPr/>
            <p:nvPr/>
          </p:nvSpPr>
          <p:spPr>
            <a:xfrm>
              <a:off x="1209955" y="2700169"/>
              <a:ext cx="6250661" cy="1029272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584200">
                <a:defRPr sz="1800"/>
              </a:pPr>
              <a:r>
                <a:rPr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June’s Best iPhone and iPad Games</a:t>
              </a:r>
              <a:endPara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1" indent="34290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Get the details on the month’s best new releases for the iPhone and iPad,</a:t>
              </a:r>
              <a:endPara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1" indent="34290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including two soccer titles and a pair of retro-styled platformers.</a:t>
              </a:r>
              <a:endPara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55855" y="1557169"/>
              <a:ext cx="979092" cy="6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9893" y="21600"/>
                  </a:lnTo>
                  <a:lnTo>
                    <a:pt x="19893" y="14442"/>
                  </a:lnTo>
                  <a:lnTo>
                    <a:pt x="21600" y="11334"/>
                  </a:lnTo>
                  <a:lnTo>
                    <a:pt x="19893" y="8227"/>
                  </a:lnTo>
                  <a:lnTo>
                    <a:pt x="1989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88900" cap="flat">
              <a:solidFill>
                <a:srgbClr val="3F98D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pic>
          <p:nvPicPr>
            <p:cNvPr id="1782" name="COMMUNICATION_01.jpg"/>
            <p:cNvPicPr/>
            <p:nvPr/>
          </p:nvPicPr>
          <p:blipFill>
            <a:blip r:embed="rId14">
              <a:extLst/>
            </a:blip>
            <a:srcRect l="3881" t="38683" r="36774" b="4905"/>
            <a:stretch>
              <a:fillRect/>
            </a:stretch>
          </p:blipFill>
          <p:spPr>
            <a:xfrm>
              <a:off x="162548" y="194640"/>
              <a:ext cx="901701" cy="571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3" name="COMMUNICATION_02.jpg"/>
            <p:cNvPicPr/>
            <p:nvPr/>
          </p:nvPicPr>
          <p:blipFill>
            <a:blip r:embed="rId5">
              <a:extLst/>
            </a:blip>
            <a:srcRect l="4498" t="30773" r="4498" b="30773"/>
            <a:stretch>
              <a:fillRect/>
            </a:stretch>
          </p:blipFill>
          <p:spPr>
            <a:xfrm>
              <a:off x="159373" y="886790"/>
              <a:ext cx="901701" cy="571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4" name="BEAUTY_11.jpg"/>
            <p:cNvPicPr/>
            <p:nvPr/>
          </p:nvPicPr>
          <p:blipFill>
            <a:blip r:embed="rId15">
              <a:extLst/>
            </a:blip>
            <a:srcRect l="31864" t="32312" r="31864" b="34353"/>
            <a:stretch>
              <a:fillRect/>
            </a:stretch>
          </p:blipFill>
          <p:spPr>
            <a:xfrm>
              <a:off x="164135" y="1562469"/>
              <a:ext cx="889001" cy="604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5" name="COMMUNICATION_04.jpg"/>
            <p:cNvPicPr/>
            <p:nvPr/>
          </p:nvPicPr>
          <p:blipFill>
            <a:blip r:embed="rId16">
              <a:extLst/>
            </a:blip>
            <a:srcRect l="10980" t="25997" r="10980" b="0"/>
            <a:stretch>
              <a:fillRect/>
            </a:stretch>
          </p:blipFill>
          <p:spPr>
            <a:xfrm>
              <a:off x="160960" y="2271090"/>
              <a:ext cx="901701" cy="5701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6" name="COMMUNICATION_10.jpg"/>
            <p:cNvPicPr/>
            <p:nvPr/>
          </p:nvPicPr>
          <p:blipFill>
            <a:blip r:embed="rId17">
              <a:extLst/>
            </a:blip>
            <a:srcRect l="20712" t="22159" r="20712" b="22159"/>
            <a:stretch>
              <a:fillRect/>
            </a:stretch>
          </p:blipFill>
          <p:spPr>
            <a:xfrm>
              <a:off x="164135" y="2963240"/>
              <a:ext cx="901701" cy="571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Group 1836"/>
          <p:cNvGrpSpPr/>
          <p:nvPr/>
        </p:nvGrpSpPr>
        <p:grpSpPr>
          <a:xfrm>
            <a:off x="865535" y="1759797"/>
            <a:ext cx="2997201" cy="4400551"/>
            <a:chOff x="0" y="0"/>
            <a:chExt cx="2997200" cy="4400550"/>
          </a:xfrm>
        </p:grpSpPr>
        <p:sp>
          <p:nvSpPr>
            <p:cNvPr id="1789" name="Shape 1789"/>
            <p:cNvSpPr/>
            <p:nvPr/>
          </p:nvSpPr>
          <p:spPr>
            <a:xfrm>
              <a:off x="0" y="133350"/>
              <a:ext cx="2997200" cy="42672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90" name="Shape 1790"/>
            <p:cNvSpPr/>
            <p:nvPr/>
          </p:nvSpPr>
          <p:spPr>
            <a:xfrm>
              <a:off x="774700" y="0"/>
              <a:ext cx="2007221" cy="2146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34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3400">
                  <a:solidFill>
                    <a:srgbClr val="3F98DB"/>
                  </a:solidFill>
                </a:rPr>
                <a:t>21</a:t>
              </a:r>
            </a:p>
          </p:txBody>
        </p:sp>
        <p:sp>
          <p:nvSpPr>
            <p:cNvPr id="1791" name="Shape 1791"/>
            <p:cNvSpPr/>
            <p:nvPr/>
          </p:nvSpPr>
          <p:spPr>
            <a:xfrm rot="16200000">
              <a:off x="-38842" y="894608"/>
              <a:ext cx="979384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sz="49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900">
                  <a:solidFill>
                    <a:srgbClr val="3F98DB"/>
                  </a:solidFill>
                </a:rPr>
                <a:t>tue</a:t>
              </a:r>
            </a:p>
          </p:txBody>
        </p:sp>
        <p:sp>
          <p:nvSpPr>
            <p:cNvPr id="1792" name="Shape 1792"/>
            <p:cNvSpPr/>
            <p:nvPr/>
          </p:nvSpPr>
          <p:spPr>
            <a:xfrm>
              <a:off x="254000" y="1901139"/>
              <a:ext cx="878663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3F98DB"/>
                  </a:solidFill>
                </a:rPr>
                <a:t>July 2012</a:t>
              </a:r>
            </a:p>
          </p:txBody>
        </p:sp>
        <p:sp>
          <p:nvSpPr>
            <p:cNvPr id="1793" name="Shape 1793"/>
            <p:cNvSpPr/>
            <p:nvPr/>
          </p:nvSpPr>
          <p:spPr>
            <a:xfrm>
              <a:off x="254000" y="2262810"/>
              <a:ext cx="326136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SU</a:t>
              </a:r>
            </a:p>
          </p:txBody>
        </p:sp>
        <p:sp>
          <p:nvSpPr>
            <p:cNvPr id="1794" name="Shape 1794"/>
            <p:cNvSpPr/>
            <p:nvPr/>
          </p:nvSpPr>
          <p:spPr>
            <a:xfrm>
              <a:off x="635000" y="2262810"/>
              <a:ext cx="371094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MO</a:t>
              </a:r>
            </a:p>
          </p:txBody>
        </p:sp>
        <p:sp>
          <p:nvSpPr>
            <p:cNvPr id="1795" name="Shape 1795"/>
            <p:cNvSpPr/>
            <p:nvPr/>
          </p:nvSpPr>
          <p:spPr>
            <a:xfrm>
              <a:off x="1028700" y="2262810"/>
              <a:ext cx="32034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TU</a:t>
              </a: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1384300" y="2262810"/>
              <a:ext cx="356921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WE</a:t>
              </a: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1765300" y="2262810"/>
              <a:ext cx="32034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TH</a:t>
              </a:r>
            </a:p>
          </p:txBody>
        </p:sp>
        <p:sp>
          <p:nvSpPr>
            <p:cNvPr id="1798" name="Shape 1798"/>
            <p:cNvSpPr/>
            <p:nvPr/>
          </p:nvSpPr>
          <p:spPr>
            <a:xfrm>
              <a:off x="2133600" y="2262810"/>
              <a:ext cx="314706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FR</a:t>
              </a:r>
            </a:p>
          </p:txBody>
        </p:sp>
        <p:sp>
          <p:nvSpPr>
            <p:cNvPr id="1799" name="Shape 1799"/>
            <p:cNvSpPr/>
            <p:nvPr/>
          </p:nvSpPr>
          <p:spPr>
            <a:xfrm>
              <a:off x="2501900" y="2262810"/>
              <a:ext cx="317602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SA</a:t>
              </a: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330200" y="2529510"/>
              <a:ext cx="19903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1</a:t>
              </a: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330200" y="2821610"/>
              <a:ext cx="19903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8</a:t>
              </a:r>
            </a:p>
          </p:txBody>
        </p:sp>
        <p:sp>
          <p:nvSpPr>
            <p:cNvPr id="1802" name="Shape 1802"/>
            <p:cNvSpPr/>
            <p:nvPr/>
          </p:nvSpPr>
          <p:spPr>
            <a:xfrm>
              <a:off x="292099" y="3088310"/>
              <a:ext cx="28377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15</a:t>
              </a:r>
            </a:p>
          </p:txBody>
        </p:sp>
        <p:sp>
          <p:nvSpPr>
            <p:cNvPr id="1803" name="Shape 1803"/>
            <p:cNvSpPr/>
            <p:nvPr/>
          </p:nvSpPr>
          <p:spPr>
            <a:xfrm>
              <a:off x="292099" y="3367710"/>
              <a:ext cx="28377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22</a:t>
              </a:r>
            </a:p>
          </p:txBody>
        </p:sp>
        <p:sp>
          <p:nvSpPr>
            <p:cNvPr id="1804" name="Shape 1804"/>
            <p:cNvSpPr/>
            <p:nvPr/>
          </p:nvSpPr>
          <p:spPr>
            <a:xfrm>
              <a:off x="292099" y="3659810"/>
              <a:ext cx="28377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29</a:t>
              </a:r>
            </a:p>
          </p:txBody>
        </p:sp>
        <p:sp>
          <p:nvSpPr>
            <p:cNvPr id="1805" name="Shape 1805"/>
            <p:cNvSpPr/>
            <p:nvPr/>
          </p:nvSpPr>
          <p:spPr>
            <a:xfrm>
              <a:off x="711200" y="2529510"/>
              <a:ext cx="19903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2</a:t>
              </a: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711200" y="2821610"/>
              <a:ext cx="19903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9</a:t>
              </a:r>
            </a:p>
          </p:txBody>
        </p:sp>
        <p:sp>
          <p:nvSpPr>
            <p:cNvPr id="1807" name="Shape 1807"/>
            <p:cNvSpPr/>
            <p:nvPr/>
          </p:nvSpPr>
          <p:spPr>
            <a:xfrm>
              <a:off x="673100" y="30883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16</a:t>
              </a:r>
            </a:p>
          </p:txBody>
        </p:sp>
        <p:sp>
          <p:nvSpPr>
            <p:cNvPr id="1808" name="Shape 1808"/>
            <p:cNvSpPr/>
            <p:nvPr/>
          </p:nvSpPr>
          <p:spPr>
            <a:xfrm>
              <a:off x="673100" y="33677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23</a:t>
              </a: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673100" y="36598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30</a:t>
              </a:r>
            </a:p>
          </p:txBody>
        </p:sp>
        <p:sp>
          <p:nvSpPr>
            <p:cNvPr id="1810" name="Shape 1810"/>
            <p:cNvSpPr/>
            <p:nvPr/>
          </p:nvSpPr>
          <p:spPr>
            <a:xfrm>
              <a:off x="1079500" y="2529510"/>
              <a:ext cx="19903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3</a:t>
              </a: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1041400" y="28216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10</a:t>
              </a: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1041400" y="30883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17</a:t>
              </a:r>
            </a:p>
          </p:txBody>
        </p:sp>
        <p:sp>
          <p:nvSpPr>
            <p:cNvPr id="1813" name="Shape 1813"/>
            <p:cNvSpPr/>
            <p:nvPr/>
          </p:nvSpPr>
          <p:spPr>
            <a:xfrm>
              <a:off x="1041400" y="33677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24</a:t>
              </a:r>
            </a:p>
          </p:txBody>
        </p:sp>
        <p:sp>
          <p:nvSpPr>
            <p:cNvPr id="1814" name="Shape 1814"/>
            <p:cNvSpPr/>
            <p:nvPr/>
          </p:nvSpPr>
          <p:spPr>
            <a:xfrm>
              <a:off x="1041400" y="36598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31</a:t>
              </a:r>
            </a:p>
          </p:txBody>
        </p:sp>
        <p:sp>
          <p:nvSpPr>
            <p:cNvPr id="1815" name="Shape 1815"/>
            <p:cNvSpPr/>
            <p:nvPr/>
          </p:nvSpPr>
          <p:spPr>
            <a:xfrm>
              <a:off x="1460500" y="2542210"/>
              <a:ext cx="19903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4</a:t>
              </a:r>
            </a:p>
          </p:txBody>
        </p:sp>
        <p:sp>
          <p:nvSpPr>
            <p:cNvPr id="1816" name="Shape 1816"/>
            <p:cNvSpPr/>
            <p:nvPr/>
          </p:nvSpPr>
          <p:spPr>
            <a:xfrm>
              <a:off x="1422400" y="28343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11</a:t>
              </a: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1409700" y="31010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18</a:t>
              </a: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1409700" y="33804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25</a:t>
              </a: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1816100" y="2529510"/>
              <a:ext cx="19903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5</a:t>
              </a: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1778000" y="2808910"/>
              <a:ext cx="283769" cy="2876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12</a:t>
              </a: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1778000" y="30883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19</a:t>
              </a: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1778000" y="33677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26</a:t>
              </a: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2197100" y="2529510"/>
              <a:ext cx="19903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6</a:t>
              </a:r>
            </a:p>
          </p:txBody>
        </p:sp>
        <p:sp>
          <p:nvSpPr>
            <p:cNvPr id="1824" name="Shape 1824"/>
            <p:cNvSpPr/>
            <p:nvPr/>
          </p:nvSpPr>
          <p:spPr>
            <a:xfrm>
              <a:off x="2159000" y="28216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13</a:t>
              </a: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2159000" y="30883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20</a:t>
              </a: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2159000" y="33677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27</a:t>
              </a:r>
            </a:p>
          </p:txBody>
        </p:sp>
        <p:sp>
          <p:nvSpPr>
            <p:cNvPr id="1827" name="Shape 1827"/>
            <p:cNvSpPr/>
            <p:nvPr/>
          </p:nvSpPr>
          <p:spPr>
            <a:xfrm>
              <a:off x="2565400" y="2542210"/>
              <a:ext cx="19903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7</a:t>
              </a: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2527300" y="28343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14</a:t>
              </a: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2527300" y="31010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21</a:t>
              </a: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2527300" y="3380410"/>
              <a:ext cx="28376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lnSpc>
                  <a:spcPct val="130000"/>
                </a:lnSpc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28</a:t>
              </a: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262254" y="2538095"/>
              <a:ext cx="2568426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266700" y="2800350"/>
              <a:ext cx="256842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266700" y="3092450"/>
              <a:ext cx="256842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266700" y="3359150"/>
              <a:ext cx="256842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266700" y="3651250"/>
              <a:ext cx="256842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837" name="Shape 1837"/>
          <p:cNvSpPr/>
          <p:nvPr/>
        </p:nvSpPr>
        <p:spPr>
          <a:xfrm>
            <a:off x="853424" y="719460"/>
            <a:ext cx="269353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Calendars</a:t>
            </a:r>
          </a:p>
        </p:txBody>
      </p:sp>
      <p:grpSp>
        <p:nvGrpSpPr>
          <p:cNvPr id="1946" name="Group 1946"/>
          <p:cNvGrpSpPr/>
          <p:nvPr/>
        </p:nvGrpSpPr>
        <p:grpSpPr>
          <a:xfrm>
            <a:off x="5227676" y="1735618"/>
            <a:ext cx="8032650" cy="4791125"/>
            <a:chOff x="0" y="0"/>
            <a:chExt cx="8032649" cy="4791124"/>
          </a:xfrm>
        </p:grpSpPr>
        <p:sp>
          <p:nvSpPr>
            <p:cNvPr id="1838" name="Shape 1838"/>
            <p:cNvSpPr/>
            <p:nvPr/>
          </p:nvSpPr>
          <p:spPr>
            <a:xfrm>
              <a:off x="0" y="0"/>
              <a:ext cx="8032650" cy="4791125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396824" y="3965624"/>
              <a:ext cx="7239001" cy="457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30000"/>
                </a:lnSpc>
                <a:defRPr b="1" sz="13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300">
                  <a:solidFill>
                    <a:srgbClr val="3F98DB"/>
                  </a:solidFill>
                </a:rPr>
                <a:t>Flights available for sale through February 13, 2013</a:t>
              </a:r>
            </a:p>
          </p:txBody>
        </p:sp>
        <p:sp>
          <p:nvSpPr>
            <p:cNvPr id="1840" name="Shape 1840"/>
            <p:cNvSpPr/>
            <p:nvPr/>
          </p:nvSpPr>
          <p:spPr>
            <a:xfrm>
              <a:off x="228549" y="777924"/>
              <a:ext cx="3708401" cy="444501"/>
            </a:xfrm>
            <a:prstGeom prst="roundRect">
              <a:avLst>
                <a:gd name="adj" fmla="val 108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800">
                  <a:solidFill>
                    <a:srgbClr val="3F98DB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3F98DB"/>
                  </a:solidFill>
                  <a:uFill>
                    <a:solidFill>
                      <a:srgbClr val="5A5C5C"/>
                    </a:solidFill>
                  </a:uFill>
                </a:rPr>
                <a:t>Depart date</a:t>
              </a:r>
            </a:p>
          </p:txBody>
        </p:sp>
        <p:grpSp>
          <p:nvGrpSpPr>
            <p:cNvPr id="1844" name="Group 1844"/>
            <p:cNvGrpSpPr/>
            <p:nvPr/>
          </p:nvGrpSpPr>
          <p:grpSpPr>
            <a:xfrm>
              <a:off x="380128" y="926431"/>
              <a:ext cx="160394" cy="164950"/>
              <a:chOff x="0" y="0"/>
              <a:chExt cx="160392" cy="164949"/>
            </a:xfrm>
          </p:grpSpPr>
          <p:sp>
            <p:nvSpPr>
              <p:cNvPr id="1841" name="Shape 1841"/>
              <p:cNvSpPr/>
              <p:nvPr/>
            </p:nvSpPr>
            <p:spPr>
              <a:xfrm>
                <a:off x="120294" y="124851"/>
                <a:ext cx="40099" cy="40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842" name="Shape 1842"/>
              <p:cNvSpPr/>
              <p:nvPr/>
            </p:nvSpPr>
            <p:spPr>
              <a:xfrm>
                <a:off x="0" y="0"/>
                <a:ext cx="150369" cy="20050"/>
              </a:xfrm>
              <a:prstGeom prst="rect">
                <a:avLst/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843" name="Shape 1843"/>
              <p:cNvSpPr/>
              <p:nvPr/>
            </p:nvSpPr>
            <p:spPr>
              <a:xfrm>
                <a:off x="0" y="28251"/>
                <a:ext cx="150369" cy="130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5709" y="21600"/>
                    </a:lnTo>
                    <a:lnTo>
                      <a:pt x="15709" y="14779"/>
                    </a:lnTo>
                    <a:lnTo>
                      <a:pt x="21600" y="14779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845" name="Shape 1845"/>
            <p:cNvSpPr/>
            <p:nvPr/>
          </p:nvSpPr>
          <p:spPr>
            <a:xfrm>
              <a:off x="4079824" y="777924"/>
              <a:ext cx="3708401" cy="444501"/>
            </a:xfrm>
            <a:prstGeom prst="roundRect">
              <a:avLst>
                <a:gd name="adj" fmla="val 108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800">
                  <a:solidFill>
                    <a:srgbClr val="3F98DB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3F98DB"/>
                  </a:solidFill>
                  <a:uFill>
                    <a:solidFill>
                      <a:srgbClr val="5A5C5C"/>
                    </a:solidFill>
                  </a:uFill>
                </a:rPr>
                <a:t>Return date</a:t>
              </a:r>
            </a:p>
          </p:txBody>
        </p:sp>
        <p:sp>
          <p:nvSpPr>
            <p:cNvPr id="1846" name="Shape 1846"/>
            <p:cNvSpPr/>
            <p:nvPr/>
          </p:nvSpPr>
          <p:spPr>
            <a:xfrm>
              <a:off x="333324" y="346124"/>
              <a:ext cx="2090590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lnSpc>
                  <a:spcPct val="130000"/>
                </a:lnSpc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Today is: </a:t>
              </a:r>
              <a:r>
                <a:rPr b="1" sz="12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rPr>
                <a:t>Thursday, July 05</a:t>
              </a:r>
            </a:p>
          </p:txBody>
        </p:sp>
        <p:grpSp>
          <p:nvGrpSpPr>
            <p:cNvPr id="1893" name="Group 1893"/>
            <p:cNvGrpSpPr/>
            <p:nvPr/>
          </p:nvGrpSpPr>
          <p:grpSpPr>
            <a:xfrm>
              <a:off x="942924" y="1422590"/>
              <a:ext cx="2527301" cy="2077275"/>
              <a:chOff x="0" y="0"/>
              <a:chExt cx="2527299" cy="2077274"/>
            </a:xfrm>
          </p:grpSpPr>
          <p:sp>
            <p:nvSpPr>
              <p:cNvPr id="1847" name="Shape 1847"/>
              <p:cNvSpPr/>
              <p:nvPr/>
            </p:nvSpPr>
            <p:spPr>
              <a:xfrm>
                <a:off x="698500" y="-1"/>
                <a:ext cx="1126541" cy="387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8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rgbClr val="3F98DB"/>
                    </a:solidFill>
                  </a:rPr>
                  <a:t>July 2012</a:t>
                </a:r>
              </a:p>
            </p:txBody>
          </p:sp>
          <p:sp>
            <p:nvSpPr>
              <p:cNvPr id="1848" name="Shape 1848"/>
              <p:cNvSpPr/>
              <p:nvPr/>
            </p:nvSpPr>
            <p:spPr>
              <a:xfrm>
                <a:off x="12700" y="392594"/>
                <a:ext cx="213208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S</a:t>
                </a:r>
              </a:p>
            </p:txBody>
          </p:sp>
          <p:sp>
            <p:nvSpPr>
              <p:cNvPr id="1849" name="Shape 1849"/>
              <p:cNvSpPr/>
              <p:nvPr/>
            </p:nvSpPr>
            <p:spPr>
              <a:xfrm>
                <a:off x="393700" y="392594"/>
                <a:ext cx="252527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M</a:t>
                </a:r>
              </a:p>
            </p:txBody>
          </p:sp>
          <p:sp>
            <p:nvSpPr>
              <p:cNvPr id="1850" name="Shape 1850"/>
              <p:cNvSpPr/>
              <p:nvPr/>
            </p:nvSpPr>
            <p:spPr>
              <a:xfrm>
                <a:off x="787400" y="392594"/>
                <a:ext cx="207417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T</a:t>
                </a:r>
              </a:p>
            </p:txBody>
          </p:sp>
          <p:sp>
            <p:nvSpPr>
              <p:cNvPr id="1851" name="Shape 1851"/>
              <p:cNvSpPr/>
              <p:nvPr/>
            </p:nvSpPr>
            <p:spPr>
              <a:xfrm>
                <a:off x="1143000" y="392594"/>
                <a:ext cx="258166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W</a:t>
                </a:r>
              </a:p>
            </p:txBody>
          </p:sp>
          <p:sp>
            <p:nvSpPr>
              <p:cNvPr id="1852" name="Shape 1852"/>
              <p:cNvSpPr/>
              <p:nvPr/>
            </p:nvSpPr>
            <p:spPr>
              <a:xfrm>
                <a:off x="1524000" y="392594"/>
                <a:ext cx="207417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T</a:t>
                </a:r>
              </a:p>
            </p:txBody>
          </p:sp>
          <p:sp>
            <p:nvSpPr>
              <p:cNvPr id="1853" name="Shape 1853"/>
              <p:cNvSpPr/>
              <p:nvPr/>
            </p:nvSpPr>
            <p:spPr>
              <a:xfrm>
                <a:off x="1892300" y="392594"/>
                <a:ext cx="204674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F</a:t>
                </a:r>
              </a:p>
            </p:txBody>
          </p:sp>
          <p:sp>
            <p:nvSpPr>
              <p:cNvPr id="1854" name="Shape 1854"/>
              <p:cNvSpPr/>
              <p:nvPr/>
            </p:nvSpPr>
            <p:spPr>
              <a:xfrm>
                <a:off x="2260600" y="392594"/>
                <a:ext cx="213208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S</a:t>
                </a:r>
              </a:p>
            </p:txBody>
          </p:sp>
          <p:sp>
            <p:nvSpPr>
              <p:cNvPr id="1855" name="Shape 1855"/>
              <p:cNvSpPr/>
              <p:nvPr/>
            </p:nvSpPr>
            <p:spPr>
              <a:xfrm>
                <a:off x="38100" y="6592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1</a:t>
                </a:r>
              </a:p>
            </p:txBody>
          </p:sp>
          <p:sp>
            <p:nvSpPr>
              <p:cNvPr id="1856" name="Shape 1856"/>
              <p:cNvSpPr/>
              <p:nvPr/>
            </p:nvSpPr>
            <p:spPr>
              <a:xfrm>
                <a:off x="38100" y="9513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8</a:t>
                </a:r>
              </a:p>
            </p:txBody>
          </p:sp>
          <p:sp>
            <p:nvSpPr>
              <p:cNvPr id="1857" name="Shape 1857"/>
              <p:cNvSpPr/>
              <p:nvPr/>
            </p:nvSpPr>
            <p:spPr>
              <a:xfrm>
                <a:off x="0" y="1218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15</a:t>
                </a:r>
              </a:p>
            </p:txBody>
          </p:sp>
          <p:sp>
            <p:nvSpPr>
              <p:cNvPr id="1858" name="Shape 1858"/>
              <p:cNvSpPr/>
              <p:nvPr/>
            </p:nvSpPr>
            <p:spPr>
              <a:xfrm>
                <a:off x="0" y="14974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22</a:t>
                </a:r>
              </a:p>
            </p:txBody>
          </p:sp>
          <p:sp>
            <p:nvSpPr>
              <p:cNvPr id="1859" name="Shape 1859"/>
              <p:cNvSpPr/>
              <p:nvPr/>
            </p:nvSpPr>
            <p:spPr>
              <a:xfrm>
                <a:off x="0" y="17895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29</a:t>
                </a:r>
              </a:p>
            </p:txBody>
          </p:sp>
          <p:sp>
            <p:nvSpPr>
              <p:cNvPr id="1860" name="Shape 1860"/>
              <p:cNvSpPr/>
              <p:nvPr/>
            </p:nvSpPr>
            <p:spPr>
              <a:xfrm flipH="1">
                <a:off x="312588" y="527157"/>
                <a:ext cx="1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861" name="Shape 1861"/>
              <p:cNvSpPr/>
              <p:nvPr/>
            </p:nvSpPr>
            <p:spPr>
              <a:xfrm>
                <a:off x="419100" y="6592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1862" name="Shape 1862"/>
              <p:cNvSpPr/>
              <p:nvPr/>
            </p:nvSpPr>
            <p:spPr>
              <a:xfrm>
                <a:off x="419100" y="9513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9</a:t>
                </a:r>
              </a:p>
            </p:txBody>
          </p:sp>
          <p:sp>
            <p:nvSpPr>
              <p:cNvPr id="1863" name="Shape 1863"/>
              <p:cNvSpPr/>
              <p:nvPr/>
            </p:nvSpPr>
            <p:spPr>
              <a:xfrm>
                <a:off x="380999" y="1218094"/>
                <a:ext cx="283770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16</a:t>
                </a:r>
              </a:p>
            </p:txBody>
          </p:sp>
          <p:sp>
            <p:nvSpPr>
              <p:cNvPr id="1864" name="Shape 1864"/>
              <p:cNvSpPr/>
              <p:nvPr/>
            </p:nvSpPr>
            <p:spPr>
              <a:xfrm>
                <a:off x="380999" y="1497494"/>
                <a:ext cx="283770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23</a:t>
                </a:r>
              </a:p>
            </p:txBody>
          </p:sp>
          <p:sp>
            <p:nvSpPr>
              <p:cNvPr id="1865" name="Shape 1865"/>
              <p:cNvSpPr/>
              <p:nvPr/>
            </p:nvSpPr>
            <p:spPr>
              <a:xfrm>
                <a:off x="380999" y="1789594"/>
                <a:ext cx="283770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30</a:t>
                </a:r>
              </a:p>
            </p:txBody>
          </p:sp>
          <p:sp>
            <p:nvSpPr>
              <p:cNvPr id="1866" name="Shape 1866"/>
              <p:cNvSpPr/>
              <p:nvPr/>
            </p:nvSpPr>
            <p:spPr>
              <a:xfrm flipH="1">
                <a:off x="685799" y="523734"/>
                <a:ext cx="2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867" name="Shape 1867"/>
              <p:cNvSpPr/>
              <p:nvPr/>
            </p:nvSpPr>
            <p:spPr>
              <a:xfrm>
                <a:off x="787400" y="6592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3</a:t>
                </a:r>
              </a:p>
            </p:txBody>
          </p:sp>
          <p:sp>
            <p:nvSpPr>
              <p:cNvPr id="1868" name="Shape 1868"/>
              <p:cNvSpPr/>
              <p:nvPr/>
            </p:nvSpPr>
            <p:spPr>
              <a:xfrm>
                <a:off x="749300" y="9513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10</a:t>
                </a:r>
              </a:p>
            </p:txBody>
          </p:sp>
          <p:sp>
            <p:nvSpPr>
              <p:cNvPr id="1869" name="Shape 1869"/>
              <p:cNvSpPr/>
              <p:nvPr/>
            </p:nvSpPr>
            <p:spPr>
              <a:xfrm>
                <a:off x="749300" y="1218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17</a:t>
                </a:r>
              </a:p>
            </p:txBody>
          </p:sp>
          <p:sp>
            <p:nvSpPr>
              <p:cNvPr id="1870" name="Shape 1870"/>
              <p:cNvSpPr/>
              <p:nvPr/>
            </p:nvSpPr>
            <p:spPr>
              <a:xfrm>
                <a:off x="749300" y="14974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24</a:t>
                </a:r>
              </a:p>
            </p:txBody>
          </p:sp>
          <p:sp>
            <p:nvSpPr>
              <p:cNvPr id="1871" name="Shape 1871"/>
              <p:cNvSpPr/>
              <p:nvPr/>
            </p:nvSpPr>
            <p:spPr>
              <a:xfrm>
                <a:off x="749300" y="17895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31</a:t>
                </a:r>
              </a:p>
            </p:txBody>
          </p:sp>
          <p:sp>
            <p:nvSpPr>
              <p:cNvPr id="1872" name="Shape 1872"/>
              <p:cNvSpPr/>
              <p:nvPr/>
            </p:nvSpPr>
            <p:spPr>
              <a:xfrm flipH="1">
                <a:off x="1054099" y="523734"/>
                <a:ext cx="2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873" name="Shape 1873"/>
              <p:cNvSpPr/>
              <p:nvPr/>
            </p:nvSpPr>
            <p:spPr>
              <a:xfrm>
                <a:off x="1168400" y="6719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4</a:t>
                </a:r>
              </a:p>
            </p:txBody>
          </p:sp>
          <p:sp>
            <p:nvSpPr>
              <p:cNvPr id="1874" name="Shape 1874"/>
              <p:cNvSpPr/>
              <p:nvPr/>
            </p:nvSpPr>
            <p:spPr>
              <a:xfrm>
                <a:off x="1130300" y="964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11</a:t>
                </a:r>
              </a:p>
            </p:txBody>
          </p:sp>
          <p:sp>
            <p:nvSpPr>
              <p:cNvPr id="1875" name="Shape 1875"/>
              <p:cNvSpPr/>
              <p:nvPr/>
            </p:nvSpPr>
            <p:spPr>
              <a:xfrm>
                <a:off x="1117600" y="12307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18</a:t>
                </a:r>
              </a:p>
            </p:txBody>
          </p:sp>
          <p:sp>
            <p:nvSpPr>
              <p:cNvPr id="1876" name="Shape 1876"/>
              <p:cNvSpPr/>
              <p:nvPr/>
            </p:nvSpPr>
            <p:spPr>
              <a:xfrm>
                <a:off x="1117600" y="15101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25</a:t>
                </a:r>
              </a:p>
            </p:txBody>
          </p:sp>
          <p:sp>
            <p:nvSpPr>
              <p:cNvPr id="1877" name="Shape 1877"/>
              <p:cNvSpPr/>
              <p:nvPr/>
            </p:nvSpPr>
            <p:spPr>
              <a:xfrm flipH="1">
                <a:off x="1422399" y="523734"/>
                <a:ext cx="2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878" name="Shape 1878"/>
              <p:cNvSpPr/>
              <p:nvPr/>
            </p:nvSpPr>
            <p:spPr>
              <a:xfrm>
                <a:off x="1524000" y="6592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5</a:t>
                </a:r>
              </a:p>
            </p:txBody>
          </p:sp>
          <p:sp>
            <p:nvSpPr>
              <p:cNvPr id="1879" name="Shape 1879"/>
              <p:cNvSpPr/>
              <p:nvPr/>
            </p:nvSpPr>
            <p:spPr>
              <a:xfrm>
                <a:off x="1485900" y="9513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C66F4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C66F4B"/>
                    </a:solidFill>
                  </a:rPr>
                  <a:t>12</a:t>
                </a:r>
              </a:p>
            </p:txBody>
          </p:sp>
          <p:sp>
            <p:nvSpPr>
              <p:cNvPr id="1880" name="Shape 1880"/>
              <p:cNvSpPr/>
              <p:nvPr/>
            </p:nvSpPr>
            <p:spPr>
              <a:xfrm>
                <a:off x="1485900" y="1218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19</a:t>
                </a:r>
              </a:p>
            </p:txBody>
          </p:sp>
          <p:sp>
            <p:nvSpPr>
              <p:cNvPr id="1881" name="Shape 1881"/>
              <p:cNvSpPr/>
              <p:nvPr/>
            </p:nvSpPr>
            <p:spPr>
              <a:xfrm>
                <a:off x="1485900" y="14974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26</a:t>
                </a:r>
              </a:p>
            </p:txBody>
          </p:sp>
          <p:sp>
            <p:nvSpPr>
              <p:cNvPr id="1882" name="Shape 1882"/>
              <p:cNvSpPr/>
              <p:nvPr/>
            </p:nvSpPr>
            <p:spPr>
              <a:xfrm flipH="1">
                <a:off x="1790699" y="523734"/>
                <a:ext cx="1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883" name="Shape 1883"/>
              <p:cNvSpPr/>
              <p:nvPr/>
            </p:nvSpPr>
            <p:spPr>
              <a:xfrm>
                <a:off x="1905000" y="6592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6</a:t>
                </a:r>
              </a:p>
            </p:txBody>
          </p:sp>
          <p:sp>
            <p:nvSpPr>
              <p:cNvPr id="1884" name="Shape 1884"/>
              <p:cNvSpPr/>
              <p:nvPr/>
            </p:nvSpPr>
            <p:spPr>
              <a:xfrm>
                <a:off x="1866900" y="9513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13</a:t>
                </a:r>
              </a:p>
            </p:txBody>
          </p:sp>
          <p:sp>
            <p:nvSpPr>
              <p:cNvPr id="1885" name="Shape 1885"/>
              <p:cNvSpPr/>
              <p:nvPr/>
            </p:nvSpPr>
            <p:spPr>
              <a:xfrm>
                <a:off x="1866900" y="1218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20</a:t>
                </a:r>
              </a:p>
            </p:txBody>
          </p:sp>
          <p:sp>
            <p:nvSpPr>
              <p:cNvPr id="1886" name="Shape 1886"/>
              <p:cNvSpPr/>
              <p:nvPr/>
            </p:nvSpPr>
            <p:spPr>
              <a:xfrm>
                <a:off x="1866900" y="14974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27</a:t>
                </a:r>
              </a:p>
            </p:txBody>
          </p:sp>
          <p:sp>
            <p:nvSpPr>
              <p:cNvPr id="1887" name="Shape 1887"/>
              <p:cNvSpPr/>
              <p:nvPr/>
            </p:nvSpPr>
            <p:spPr>
              <a:xfrm flipH="1">
                <a:off x="2158999" y="523734"/>
                <a:ext cx="1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888" name="Shape 1888"/>
              <p:cNvSpPr/>
              <p:nvPr/>
            </p:nvSpPr>
            <p:spPr>
              <a:xfrm>
                <a:off x="2273300" y="6719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7</a:t>
                </a:r>
              </a:p>
            </p:txBody>
          </p:sp>
          <p:sp>
            <p:nvSpPr>
              <p:cNvPr id="1889" name="Shape 1889"/>
              <p:cNvSpPr/>
              <p:nvPr/>
            </p:nvSpPr>
            <p:spPr>
              <a:xfrm>
                <a:off x="2235200" y="964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14</a:t>
                </a:r>
              </a:p>
            </p:txBody>
          </p:sp>
          <p:sp>
            <p:nvSpPr>
              <p:cNvPr id="1890" name="Shape 1890"/>
              <p:cNvSpPr/>
              <p:nvPr/>
            </p:nvSpPr>
            <p:spPr>
              <a:xfrm>
                <a:off x="2235200" y="12307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21</a:t>
                </a:r>
              </a:p>
            </p:txBody>
          </p:sp>
          <p:sp>
            <p:nvSpPr>
              <p:cNvPr id="1891" name="Shape 1891"/>
              <p:cNvSpPr/>
              <p:nvPr/>
            </p:nvSpPr>
            <p:spPr>
              <a:xfrm>
                <a:off x="2235200" y="15101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28</a:t>
                </a:r>
              </a:p>
            </p:txBody>
          </p:sp>
          <p:sp>
            <p:nvSpPr>
              <p:cNvPr id="1892" name="Shape 1892"/>
              <p:cNvSpPr/>
              <p:nvPr/>
            </p:nvSpPr>
            <p:spPr>
              <a:xfrm flipH="1">
                <a:off x="2527299" y="523734"/>
                <a:ext cx="1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894" name="Shape 1894"/>
            <p:cNvSpPr/>
            <p:nvPr/>
          </p:nvSpPr>
          <p:spPr>
            <a:xfrm flipH="1">
              <a:off x="4016324" y="1527224"/>
              <a:ext cx="1" cy="2291669"/>
            </a:xfrm>
            <a:prstGeom prst="line">
              <a:avLst/>
            </a:prstGeom>
            <a:noFill/>
            <a:ln w="12700" cap="flat">
              <a:solidFill>
                <a:srgbClr val="75A7F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941" name="Group 1941"/>
            <p:cNvGrpSpPr/>
            <p:nvPr/>
          </p:nvGrpSpPr>
          <p:grpSpPr>
            <a:xfrm>
              <a:off x="4562424" y="1422590"/>
              <a:ext cx="2527301" cy="2077275"/>
              <a:chOff x="0" y="0"/>
              <a:chExt cx="2527299" cy="2077274"/>
            </a:xfrm>
          </p:grpSpPr>
          <p:sp>
            <p:nvSpPr>
              <p:cNvPr id="1895" name="Shape 1895"/>
              <p:cNvSpPr/>
              <p:nvPr/>
            </p:nvSpPr>
            <p:spPr>
              <a:xfrm>
                <a:off x="698500" y="-1"/>
                <a:ext cx="1126541" cy="387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8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rgbClr val="3F98DB"/>
                    </a:solidFill>
                  </a:rPr>
                  <a:t>July 2012</a:t>
                </a:r>
              </a:p>
            </p:txBody>
          </p:sp>
          <p:sp>
            <p:nvSpPr>
              <p:cNvPr id="1896" name="Shape 1896"/>
              <p:cNvSpPr/>
              <p:nvPr/>
            </p:nvSpPr>
            <p:spPr>
              <a:xfrm>
                <a:off x="12700" y="392594"/>
                <a:ext cx="213208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S</a:t>
                </a:r>
              </a:p>
            </p:txBody>
          </p:sp>
          <p:sp>
            <p:nvSpPr>
              <p:cNvPr id="1897" name="Shape 1897"/>
              <p:cNvSpPr/>
              <p:nvPr/>
            </p:nvSpPr>
            <p:spPr>
              <a:xfrm>
                <a:off x="393700" y="392594"/>
                <a:ext cx="252527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M</a:t>
                </a:r>
              </a:p>
            </p:txBody>
          </p:sp>
          <p:sp>
            <p:nvSpPr>
              <p:cNvPr id="1898" name="Shape 1898"/>
              <p:cNvSpPr/>
              <p:nvPr/>
            </p:nvSpPr>
            <p:spPr>
              <a:xfrm>
                <a:off x="787400" y="392594"/>
                <a:ext cx="207417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T</a:t>
                </a:r>
              </a:p>
            </p:txBody>
          </p:sp>
          <p:sp>
            <p:nvSpPr>
              <p:cNvPr id="1899" name="Shape 1899"/>
              <p:cNvSpPr/>
              <p:nvPr/>
            </p:nvSpPr>
            <p:spPr>
              <a:xfrm>
                <a:off x="1143000" y="392594"/>
                <a:ext cx="258166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W</a:t>
                </a:r>
              </a:p>
            </p:txBody>
          </p:sp>
          <p:sp>
            <p:nvSpPr>
              <p:cNvPr id="1900" name="Shape 1900"/>
              <p:cNvSpPr/>
              <p:nvPr/>
            </p:nvSpPr>
            <p:spPr>
              <a:xfrm>
                <a:off x="1524000" y="392594"/>
                <a:ext cx="207417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T</a:t>
                </a:r>
              </a:p>
            </p:txBody>
          </p:sp>
          <p:sp>
            <p:nvSpPr>
              <p:cNvPr id="1901" name="Shape 1901"/>
              <p:cNvSpPr/>
              <p:nvPr/>
            </p:nvSpPr>
            <p:spPr>
              <a:xfrm>
                <a:off x="1892300" y="392594"/>
                <a:ext cx="204674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F</a:t>
                </a:r>
              </a:p>
            </p:txBody>
          </p:sp>
          <p:sp>
            <p:nvSpPr>
              <p:cNvPr id="1902" name="Shape 1902"/>
              <p:cNvSpPr/>
              <p:nvPr/>
            </p:nvSpPr>
            <p:spPr>
              <a:xfrm>
                <a:off x="2260600" y="392594"/>
                <a:ext cx="213208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S</a:t>
                </a:r>
              </a:p>
            </p:txBody>
          </p:sp>
          <p:sp>
            <p:nvSpPr>
              <p:cNvPr id="1903" name="Shape 1903"/>
              <p:cNvSpPr/>
              <p:nvPr/>
            </p:nvSpPr>
            <p:spPr>
              <a:xfrm>
                <a:off x="38100" y="6592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1</a:t>
                </a:r>
              </a:p>
            </p:txBody>
          </p:sp>
          <p:sp>
            <p:nvSpPr>
              <p:cNvPr id="1904" name="Shape 1904"/>
              <p:cNvSpPr/>
              <p:nvPr/>
            </p:nvSpPr>
            <p:spPr>
              <a:xfrm>
                <a:off x="38100" y="9513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8</a:t>
                </a:r>
              </a:p>
            </p:txBody>
          </p:sp>
          <p:sp>
            <p:nvSpPr>
              <p:cNvPr id="1905" name="Shape 1905"/>
              <p:cNvSpPr/>
              <p:nvPr/>
            </p:nvSpPr>
            <p:spPr>
              <a:xfrm>
                <a:off x="0" y="1218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15</a:t>
                </a:r>
              </a:p>
            </p:txBody>
          </p:sp>
          <p:sp>
            <p:nvSpPr>
              <p:cNvPr id="1906" name="Shape 1906"/>
              <p:cNvSpPr/>
              <p:nvPr/>
            </p:nvSpPr>
            <p:spPr>
              <a:xfrm>
                <a:off x="0" y="14974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22</a:t>
                </a:r>
              </a:p>
            </p:txBody>
          </p:sp>
          <p:sp>
            <p:nvSpPr>
              <p:cNvPr id="1907" name="Shape 1907"/>
              <p:cNvSpPr/>
              <p:nvPr/>
            </p:nvSpPr>
            <p:spPr>
              <a:xfrm>
                <a:off x="0" y="17895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29</a:t>
                </a:r>
              </a:p>
            </p:txBody>
          </p:sp>
          <p:sp>
            <p:nvSpPr>
              <p:cNvPr id="1908" name="Shape 1908"/>
              <p:cNvSpPr/>
              <p:nvPr/>
            </p:nvSpPr>
            <p:spPr>
              <a:xfrm flipH="1">
                <a:off x="312588" y="527157"/>
                <a:ext cx="1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09" name="Shape 1909"/>
              <p:cNvSpPr/>
              <p:nvPr/>
            </p:nvSpPr>
            <p:spPr>
              <a:xfrm>
                <a:off x="419100" y="6592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1910" name="Shape 1910"/>
              <p:cNvSpPr/>
              <p:nvPr/>
            </p:nvSpPr>
            <p:spPr>
              <a:xfrm>
                <a:off x="419100" y="9513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9</a:t>
                </a:r>
              </a:p>
            </p:txBody>
          </p:sp>
          <p:sp>
            <p:nvSpPr>
              <p:cNvPr id="1911" name="Shape 1911"/>
              <p:cNvSpPr/>
              <p:nvPr/>
            </p:nvSpPr>
            <p:spPr>
              <a:xfrm>
                <a:off x="380999" y="1218094"/>
                <a:ext cx="283770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16</a:t>
                </a:r>
              </a:p>
            </p:txBody>
          </p:sp>
          <p:sp>
            <p:nvSpPr>
              <p:cNvPr id="1912" name="Shape 1912"/>
              <p:cNvSpPr/>
              <p:nvPr/>
            </p:nvSpPr>
            <p:spPr>
              <a:xfrm>
                <a:off x="380999" y="1497494"/>
                <a:ext cx="283770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23</a:t>
                </a:r>
              </a:p>
            </p:txBody>
          </p:sp>
          <p:sp>
            <p:nvSpPr>
              <p:cNvPr id="1913" name="Shape 1913"/>
              <p:cNvSpPr/>
              <p:nvPr/>
            </p:nvSpPr>
            <p:spPr>
              <a:xfrm>
                <a:off x="380999" y="1789594"/>
                <a:ext cx="283770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30</a:t>
                </a:r>
              </a:p>
            </p:txBody>
          </p:sp>
          <p:sp>
            <p:nvSpPr>
              <p:cNvPr id="1914" name="Shape 1914"/>
              <p:cNvSpPr/>
              <p:nvPr/>
            </p:nvSpPr>
            <p:spPr>
              <a:xfrm flipH="1">
                <a:off x="685799" y="523734"/>
                <a:ext cx="2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15" name="Shape 1915"/>
              <p:cNvSpPr/>
              <p:nvPr/>
            </p:nvSpPr>
            <p:spPr>
              <a:xfrm>
                <a:off x="787400" y="6592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3</a:t>
                </a:r>
              </a:p>
            </p:txBody>
          </p:sp>
          <p:sp>
            <p:nvSpPr>
              <p:cNvPr id="1916" name="Shape 1916"/>
              <p:cNvSpPr/>
              <p:nvPr/>
            </p:nvSpPr>
            <p:spPr>
              <a:xfrm>
                <a:off x="749300" y="9513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10</a:t>
                </a:r>
              </a:p>
            </p:txBody>
          </p:sp>
          <p:sp>
            <p:nvSpPr>
              <p:cNvPr id="1917" name="Shape 1917"/>
              <p:cNvSpPr/>
              <p:nvPr/>
            </p:nvSpPr>
            <p:spPr>
              <a:xfrm>
                <a:off x="749300" y="1218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17</a:t>
                </a:r>
              </a:p>
            </p:txBody>
          </p:sp>
          <p:sp>
            <p:nvSpPr>
              <p:cNvPr id="1918" name="Shape 1918"/>
              <p:cNvSpPr/>
              <p:nvPr/>
            </p:nvSpPr>
            <p:spPr>
              <a:xfrm>
                <a:off x="749300" y="14974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24</a:t>
                </a:r>
              </a:p>
            </p:txBody>
          </p:sp>
          <p:sp>
            <p:nvSpPr>
              <p:cNvPr id="1919" name="Shape 1919"/>
              <p:cNvSpPr/>
              <p:nvPr/>
            </p:nvSpPr>
            <p:spPr>
              <a:xfrm>
                <a:off x="749300" y="17895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31</a:t>
                </a:r>
              </a:p>
            </p:txBody>
          </p:sp>
          <p:sp>
            <p:nvSpPr>
              <p:cNvPr id="1920" name="Shape 1920"/>
              <p:cNvSpPr/>
              <p:nvPr/>
            </p:nvSpPr>
            <p:spPr>
              <a:xfrm flipH="1">
                <a:off x="1054099" y="523734"/>
                <a:ext cx="2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21" name="Shape 1921"/>
              <p:cNvSpPr/>
              <p:nvPr/>
            </p:nvSpPr>
            <p:spPr>
              <a:xfrm>
                <a:off x="1168400" y="6719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FFFFFF"/>
                    </a:solidFill>
                  </a:rPr>
                  <a:t>4</a:t>
                </a:r>
              </a:p>
            </p:txBody>
          </p:sp>
          <p:sp>
            <p:nvSpPr>
              <p:cNvPr id="1922" name="Shape 1922"/>
              <p:cNvSpPr/>
              <p:nvPr/>
            </p:nvSpPr>
            <p:spPr>
              <a:xfrm>
                <a:off x="1130300" y="964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11</a:t>
                </a:r>
              </a:p>
            </p:txBody>
          </p:sp>
          <p:sp>
            <p:nvSpPr>
              <p:cNvPr id="1923" name="Shape 1923"/>
              <p:cNvSpPr/>
              <p:nvPr/>
            </p:nvSpPr>
            <p:spPr>
              <a:xfrm>
                <a:off x="1117600" y="12307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18</a:t>
                </a:r>
              </a:p>
            </p:txBody>
          </p:sp>
          <p:sp>
            <p:nvSpPr>
              <p:cNvPr id="1924" name="Shape 1924"/>
              <p:cNvSpPr/>
              <p:nvPr/>
            </p:nvSpPr>
            <p:spPr>
              <a:xfrm>
                <a:off x="1117600" y="15101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25</a:t>
                </a:r>
              </a:p>
            </p:txBody>
          </p:sp>
          <p:sp>
            <p:nvSpPr>
              <p:cNvPr id="1925" name="Shape 1925"/>
              <p:cNvSpPr/>
              <p:nvPr/>
            </p:nvSpPr>
            <p:spPr>
              <a:xfrm flipH="1">
                <a:off x="1422399" y="523734"/>
                <a:ext cx="2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26" name="Shape 1926"/>
              <p:cNvSpPr/>
              <p:nvPr/>
            </p:nvSpPr>
            <p:spPr>
              <a:xfrm>
                <a:off x="1524000" y="6592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5</a:t>
                </a:r>
              </a:p>
            </p:txBody>
          </p:sp>
          <p:sp>
            <p:nvSpPr>
              <p:cNvPr id="1927" name="Shape 1927"/>
              <p:cNvSpPr/>
              <p:nvPr/>
            </p:nvSpPr>
            <p:spPr>
              <a:xfrm>
                <a:off x="1485900" y="9513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C66F4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C66F4B"/>
                    </a:solidFill>
                  </a:rPr>
                  <a:t>12</a:t>
                </a:r>
              </a:p>
            </p:txBody>
          </p:sp>
          <p:sp>
            <p:nvSpPr>
              <p:cNvPr id="1928" name="Shape 1928"/>
              <p:cNvSpPr/>
              <p:nvPr/>
            </p:nvSpPr>
            <p:spPr>
              <a:xfrm>
                <a:off x="1485900" y="1218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19</a:t>
                </a:r>
              </a:p>
            </p:txBody>
          </p:sp>
          <p:sp>
            <p:nvSpPr>
              <p:cNvPr id="1929" name="Shape 1929"/>
              <p:cNvSpPr/>
              <p:nvPr/>
            </p:nvSpPr>
            <p:spPr>
              <a:xfrm>
                <a:off x="1485900" y="14974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26</a:t>
                </a:r>
              </a:p>
            </p:txBody>
          </p:sp>
          <p:sp>
            <p:nvSpPr>
              <p:cNvPr id="1930" name="Shape 1930"/>
              <p:cNvSpPr/>
              <p:nvPr/>
            </p:nvSpPr>
            <p:spPr>
              <a:xfrm flipH="1">
                <a:off x="1790699" y="523734"/>
                <a:ext cx="1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31" name="Shape 1931"/>
              <p:cNvSpPr/>
              <p:nvPr/>
            </p:nvSpPr>
            <p:spPr>
              <a:xfrm>
                <a:off x="1905000" y="6592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6</a:t>
                </a:r>
              </a:p>
            </p:txBody>
          </p:sp>
          <p:sp>
            <p:nvSpPr>
              <p:cNvPr id="1932" name="Shape 1932"/>
              <p:cNvSpPr/>
              <p:nvPr/>
            </p:nvSpPr>
            <p:spPr>
              <a:xfrm>
                <a:off x="1866900" y="9513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13</a:t>
                </a:r>
              </a:p>
            </p:txBody>
          </p:sp>
          <p:sp>
            <p:nvSpPr>
              <p:cNvPr id="1933" name="Shape 1933"/>
              <p:cNvSpPr/>
              <p:nvPr/>
            </p:nvSpPr>
            <p:spPr>
              <a:xfrm>
                <a:off x="1866900" y="1218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20</a:t>
                </a:r>
              </a:p>
            </p:txBody>
          </p:sp>
          <p:sp>
            <p:nvSpPr>
              <p:cNvPr id="1934" name="Shape 1934"/>
              <p:cNvSpPr/>
              <p:nvPr/>
            </p:nvSpPr>
            <p:spPr>
              <a:xfrm>
                <a:off x="1866900" y="14974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27</a:t>
                </a:r>
              </a:p>
            </p:txBody>
          </p:sp>
          <p:sp>
            <p:nvSpPr>
              <p:cNvPr id="1935" name="Shape 1935"/>
              <p:cNvSpPr/>
              <p:nvPr/>
            </p:nvSpPr>
            <p:spPr>
              <a:xfrm flipH="1">
                <a:off x="2158999" y="523734"/>
                <a:ext cx="1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36" name="Shape 1936"/>
              <p:cNvSpPr/>
              <p:nvPr/>
            </p:nvSpPr>
            <p:spPr>
              <a:xfrm>
                <a:off x="2273300" y="671994"/>
                <a:ext cx="199035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7</a:t>
                </a:r>
              </a:p>
            </p:txBody>
          </p:sp>
          <p:sp>
            <p:nvSpPr>
              <p:cNvPr id="1937" name="Shape 1937"/>
              <p:cNvSpPr/>
              <p:nvPr/>
            </p:nvSpPr>
            <p:spPr>
              <a:xfrm>
                <a:off x="2235200" y="9640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14</a:t>
                </a:r>
              </a:p>
            </p:txBody>
          </p:sp>
          <p:sp>
            <p:nvSpPr>
              <p:cNvPr id="1938" name="Shape 1938"/>
              <p:cNvSpPr/>
              <p:nvPr/>
            </p:nvSpPr>
            <p:spPr>
              <a:xfrm>
                <a:off x="2235200" y="12307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21</a:t>
                </a:r>
              </a:p>
            </p:txBody>
          </p:sp>
          <p:sp>
            <p:nvSpPr>
              <p:cNvPr id="1939" name="Shape 1939"/>
              <p:cNvSpPr/>
              <p:nvPr/>
            </p:nvSpPr>
            <p:spPr>
              <a:xfrm>
                <a:off x="2235200" y="1510194"/>
                <a:ext cx="283769" cy="287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lnSpc>
                    <a:spcPct val="130000"/>
                  </a:lnSpc>
                  <a:def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200">
                    <a:solidFill>
                      <a:srgbClr val="3F98DB"/>
                    </a:solidFill>
                  </a:rPr>
                  <a:t>28</a:t>
                </a:r>
              </a:p>
            </p:txBody>
          </p:sp>
          <p:sp>
            <p:nvSpPr>
              <p:cNvPr id="1940" name="Shape 1940"/>
              <p:cNvSpPr/>
              <p:nvPr/>
            </p:nvSpPr>
            <p:spPr>
              <a:xfrm flipH="1">
                <a:off x="2527299" y="523734"/>
                <a:ext cx="1" cy="152019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1945" name="Group 1945"/>
            <p:cNvGrpSpPr/>
            <p:nvPr/>
          </p:nvGrpSpPr>
          <p:grpSpPr>
            <a:xfrm>
              <a:off x="4250301" y="926431"/>
              <a:ext cx="160394" cy="164950"/>
              <a:chOff x="0" y="0"/>
              <a:chExt cx="160392" cy="164949"/>
            </a:xfrm>
          </p:grpSpPr>
          <p:sp>
            <p:nvSpPr>
              <p:cNvPr id="1942" name="Shape 1942"/>
              <p:cNvSpPr/>
              <p:nvPr/>
            </p:nvSpPr>
            <p:spPr>
              <a:xfrm>
                <a:off x="120294" y="124851"/>
                <a:ext cx="40099" cy="40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943" name="Shape 1943"/>
              <p:cNvSpPr/>
              <p:nvPr/>
            </p:nvSpPr>
            <p:spPr>
              <a:xfrm>
                <a:off x="0" y="0"/>
                <a:ext cx="150369" cy="20050"/>
              </a:xfrm>
              <a:prstGeom prst="rect">
                <a:avLst/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944" name="Shape 1944"/>
              <p:cNvSpPr/>
              <p:nvPr/>
            </p:nvSpPr>
            <p:spPr>
              <a:xfrm>
                <a:off x="0" y="28251"/>
                <a:ext cx="150369" cy="130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5709" y="21600"/>
                    </a:lnTo>
                    <a:lnTo>
                      <a:pt x="15709" y="14779"/>
                    </a:lnTo>
                    <a:lnTo>
                      <a:pt x="21600" y="14779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1992" name="Group 1992"/>
          <p:cNvGrpSpPr/>
          <p:nvPr/>
        </p:nvGrpSpPr>
        <p:grpSpPr>
          <a:xfrm>
            <a:off x="822522" y="7412751"/>
            <a:ext cx="3670301" cy="3543301"/>
            <a:chOff x="0" y="0"/>
            <a:chExt cx="3670300" cy="3543300"/>
          </a:xfrm>
        </p:grpSpPr>
        <p:sp>
          <p:nvSpPr>
            <p:cNvPr id="1947" name="Shape 1947"/>
            <p:cNvSpPr/>
            <p:nvPr/>
          </p:nvSpPr>
          <p:spPr>
            <a:xfrm>
              <a:off x="0" y="0"/>
              <a:ext cx="3670300" cy="35433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225980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948" name="Shape 1948"/>
            <p:cNvSpPr/>
            <p:nvPr/>
          </p:nvSpPr>
          <p:spPr>
            <a:xfrm>
              <a:off x="266700" y="656628"/>
              <a:ext cx="361442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SU</a:t>
              </a:r>
            </a:p>
          </p:txBody>
        </p:sp>
        <p:sp>
          <p:nvSpPr>
            <p:cNvPr id="1949" name="Shape 1949"/>
            <p:cNvSpPr/>
            <p:nvPr/>
          </p:nvSpPr>
          <p:spPr>
            <a:xfrm>
              <a:off x="711200" y="662978"/>
              <a:ext cx="413893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MO</a:t>
              </a: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1206500" y="662978"/>
              <a:ext cx="354686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TU</a:t>
              </a: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1651000" y="662978"/>
              <a:ext cx="397358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WE</a:t>
              </a: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2146300" y="662978"/>
              <a:ext cx="354686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TH</a:t>
              </a: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2616199" y="662978"/>
              <a:ext cx="348108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FR</a:t>
              </a: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3060700" y="662978"/>
              <a:ext cx="351486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SA</a:t>
              </a: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330199" y="1418539"/>
              <a:ext cx="213158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2</a:t>
              </a: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800100" y="1431239"/>
              <a:ext cx="213157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3</a:t>
              </a: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1270000" y="1431239"/>
              <a:ext cx="213157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4</a:t>
              </a:r>
            </a:p>
          </p:txBody>
        </p:sp>
        <p:sp>
          <p:nvSpPr>
            <p:cNvPr id="1958" name="Shape 1958"/>
            <p:cNvSpPr/>
            <p:nvPr/>
          </p:nvSpPr>
          <p:spPr>
            <a:xfrm>
              <a:off x="1739900" y="1431239"/>
              <a:ext cx="213157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5</a:t>
              </a: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2209800" y="1431239"/>
              <a:ext cx="213157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6</a:t>
              </a: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3149600" y="1431239"/>
              <a:ext cx="213157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8</a:t>
              </a:r>
            </a:p>
          </p:txBody>
        </p:sp>
        <p:sp>
          <p:nvSpPr>
            <p:cNvPr id="1961" name="Shape 1961"/>
            <p:cNvSpPr/>
            <p:nvPr/>
          </p:nvSpPr>
          <p:spPr>
            <a:xfrm>
              <a:off x="2679700" y="1431239"/>
              <a:ext cx="213157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7</a:t>
              </a:r>
            </a:p>
          </p:txBody>
        </p:sp>
        <p:sp>
          <p:nvSpPr>
            <p:cNvPr id="1962" name="Shape 1962"/>
            <p:cNvSpPr/>
            <p:nvPr/>
          </p:nvSpPr>
          <p:spPr>
            <a:xfrm>
              <a:off x="330199" y="1786839"/>
              <a:ext cx="213158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9</a:t>
              </a:r>
            </a:p>
          </p:txBody>
        </p:sp>
        <p:sp>
          <p:nvSpPr>
            <p:cNvPr id="1963" name="Shape 1963"/>
            <p:cNvSpPr/>
            <p:nvPr/>
          </p:nvSpPr>
          <p:spPr>
            <a:xfrm>
              <a:off x="749299" y="1786839"/>
              <a:ext cx="312015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10</a:t>
              </a:r>
            </a:p>
          </p:txBody>
        </p:sp>
        <p:sp>
          <p:nvSpPr>
            <p:cNvPr id="1964" name="Shape 1964"/>
            <p:cNvSpPr/>
            <p:nvPr/>
          </p:nvSpPr>
          <p:spPr>
            <a:xfrm>
              <a:off x="1231900" y="177413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11</a:t>
              </a:r>
            </a:p>
          </p:txBody>
        </p:sp>
        <p:sp>
          <p:nvSpPr>
            <p:cNvPr id="1965" name="Shape 1965"/>
            <p:cNvSpPr/>
            <p:nvPr/>
          </p:nvSpPr>
          <p:spPr>
            <a:xfrm>
              <a:off x="1689100" y="178683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12</a:t>
              </a:r>
            </a:p>
          </p:txBody>
        </p:sp>
        <p:sp>
          <p:nvSpPr>
            <p:cNvPr id="1966" name="Shape 1966"/>
            <p:cNvSpPr/>
            <p:nvPr/>
          </p:nvSpPr>
          <p:spPr>
            <a:xfrm>
              <a:off x="2159000" y="178683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13</a:t>
              </a:r>
            </a:p>
          </p:txBody>
        </p:sp>
        <p:sp>
          <p:nvSpPr>
            <p:cNvPr id="1967" name="Shape 1967"/>
            <p:cNvSpPr/>
            <p:nvPr/>
          </p:nvSpPr>
          <p:spPr>
            <a:xfrm>
              <a:off x="3098800" y="1805978"/>
              <a:ext cx="31201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15</a:t>
              </a:r>
            </a:p>
          </p:txBody>
        </p:sp>
        <p:sp>
          <p:nvSpPr>
            <p:cNvPr id="1968" name="Shape 1968"/>
            <p:cNvSpPr/>
            <p:nvPr/>
          </p:nvSpPr>
          <p:spPr>
            <a:xfrm>
              <a:off x="2628900" y="178683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14</a:t>
              </a:r>
            </a:p>
          </p:txBody>
        </p:sp>
        <p:sp>
          <p:nvSpPr>
            <p:cNvPr id="1969" name="Shape 1969"/>
            <p:cNvSpPr/>
            <p:nvPr/>
          </p:nvSpPr>
          <p:spPr>
            <a:xfrm>
              <a:off x="279400" y="215513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16</a:t>
              </a:r>
            </a:p>
          </p:txBody>
        </p:sp>
        <p:sp>
          <p:nvSpPr>
            <p:cNvPr id="1970" name="Shape 1970"/>
            <p:cNvSpPr/>
            <p:nvPr/>
          </p:nvSpPr>
          <p:spPr>
            <a:xfrm>
              <a:off x="749299" y="2155139"/>
              <a:ext cx="312015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17</a:t>
              </a:r>
            </a:p>
          </p:txBody>
        </p:sp>
        <p:sp>
          <p:nvSpPr>
            <p:cNvPr id="1971" name="Shape 1971"/>
            <p:cNvSpPr/>
            <p:nvPr/>
          </p:nvSpPr>
          <p:spPr>
            <a:xfrm>
              <a:off x="1219200" y="214243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18</a:t>
              </a:r>
            </a:p>
          </p:txBody>
        </p:sp>
        <p:sp>
          <p:nvSpPr>
            <p:cNvPr id="1972" name="Shape 1972"/>
            <p:cNvSpPr/>
            <p:nvPr/>
          </p:nvSpPr>
          <p:spPr>
            <a:xfrm>
              <a:off x="1689100" y="2148878"/>
              <a:ext cx="31201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19</a:t>
              </a:r>
            </a:p>
          </p:txBody>
        </p:sp>
        <p:sp>
          <p:nvSpPr>
            <p:cNvPr id="1973" name="Shape 1973"/>
            <p:cNvSpPr/>
            <p:nvPr/>
          </p:nvSpPr>
          <p:spPr>
            <a:xfrm>
              <a:off x="2159000" y="214243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20</a:t>
              </a:r>
            </a:p>
          </p:txBody>
        </p:sp>
        <p:sp>
          <p:nvSpPr>
            <p:cNvPr id="1974" name="Shape 1974"/>
            <p:cNvSpPr/>
            <p:nvPr/>
          </p:nvSpPr>
          <p:spPr>
            <a:xfrm>
              <a:off x="3098800" y="2161578"/>
              <a:ext cx="31201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22</a:t>
              </a: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2628900" y="2148878"/>
              <a:ext cx="31201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21</a:t>
              </a: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279400" y="2517178"/>
              <a:ext cx="31201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23</a:t>
              </a: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749299" y="2523439"/>
              <a:ext cx="312015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24</a:t>
              </a: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1219200" y="251073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25</a:t>
              </a: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1689100" y="252343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26</a:t>
              </a:r>
            </a:p>
          </p:txBody>
        </p:sp>
        <p:sp>
          <p:nvSpPr>
            <p:cNvPr id="1980" name="Shape 1980"/>
            <p:cNvSpPr/>
            <p:nvPr/>
          </p:nvSpPr>
          <p:spPr>
            <a:xfrm>
              <a:off x="2159000" y="251073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27</a:t>
              </a:r>
            </a:p>
          </p:txBody>
        </p:sp>
        <p:sp>
          <p:nvSpPr>
            <p:cNvPr id="1981" name="Shape 1981"/>
            <p:cNvSpPr/>
            <p:nvPr/>
          </p:nvSpPr>
          <p:spPr>
            <a:xfrm>
              <a:off x="3098800" y="2529878"/>
              <a:ext cx="31201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29</a:t>
              </a:r>
            </a:p>
          </p:txBody>
        </p:sp>
        <p:sp>
          <p:nvSpPr>
            <p:cNvPr id="1982" name="Shape 1982"/>
            <p:cNvSpPr/>
            <p:nvPr/>
          </p:nvSpPr>
          <p:spPr>
            <a:xfrm>
              <a:off x="2628900" y="252343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28</a:t>
              </a:r>
            </a:p>
          </p:txBody>
        </p:sp>
        <p:sp>
          <p:nvSpPr>
            <p:cNvPr id="1983" name="Shape 1983"/>
            <p:cNvSpPr/>
            <p:nvPr/>
          </p:nvSpPr>
          <p:spPr>
            <a:xfrm>
              <a:off x="279400" y="2898178"/>
              <a:ext cx="31201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30</a:t>
              </a:r>
            </a:p>
          </p:txBody>
        </p:sp>
        <p:sp>
          <p:nvSpPr>
            <p:cNvPr id="1984" name="Shape 1984"/>
            <p:cNvSpPr/>
            <p:nvPr/>
          </p:nvSpPr>
          <p:spPr>
            <a:xfrm>
              <a:off x="749299" y="2904439"/>
              <a:ext cx="312015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31</a:t>
              </a:r>
            </a:p>
          </p:txBody>
        </p:sp>
        <p:sp>
          <p:nvSpPr>
            <p:cNvPr id="1985" name="Shape 1985"/>
            <p:cNvSpPr/>
            <p:nvPr/>
          </p:nvSpPr>
          <p:spPr>
            <a:xfrm>
              <a:off x="1600200" y="3221939"/>
              <a:ext cx="1885722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DCDEE0"/>
                  </a:solidFill>
                </a:rPr>
                <a:t>View the Full Calendar</a:t>
              </a:r>
            </a:p>
          </p:txBody>
        </p:sp>
        <p:sp>
          <p:nvSpPr>
            <p:cNvPr id="1986" name="Shape 1986"/>
            <p:cNvSpPr/>
            <p:nvPr/>
          </p:nvSpPr>
          <p:spPr>
            <a:xfrm>
              <a:off x="3149600" y="1056678"/>
              <a:ext cx="213157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1987" name="Shape 1987"/>
            <p:cNvSpPr/>
            <p:nvPr/>
          </p:nvSpPr>
          <p:spPr>
            <a:xfrm>
              <a:off x="76200" y="127000"/>
              <a:ext cx="2379018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FFFFFF"/>
                  </a:solidFill>
                </a:rPr>
                <a:t>OCTOBER 2011</a:t>
              </a:r>
            </a:p>
          </p:txBody>
        </p:sp>
        <p:sp>
          <p:nvSpPr>
            <p:cNvPr id="1988" name="Shape 1988"/>
            <p:cNvSpPr/>
            <p:nvPr/>
          </p:nvSpPr>
          <p:spPr>
            <a:xfrm>
              <a:off x="2514600" y="101600"/>
              <a:ext cx="508000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89" name="Shape 1989"/>
            <p:cNvSpPr/>
            <p:nvPr/>
          </p:nvSpPr>
          <p:spPr>
            <a:xfrm>
              <a:off x="2590800" y="228600"/>
              <a:ext cx="355600" cy="254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FFFFFF"/>
                </a:buClr>
                <a:buFont typeface="Wingdings"/>
                <a:defRPr sz="1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Wingdings"/>
                  <a:ea typeface="Wingdings"/>
                  <a:cs typeface="Wingdings"/>
                  <a:sym typeface="Wingdings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</a:t>
              </a:r>
            </a:p>
          </p:txBody>
        </p:sp>
        <p:sp>
          <p:nvSpPr>
            <p:cNvPr id="1990" name="Shape 1990"/>
            <p:cNvSpPr/>
            <p:nvPr/>
          </p:nvSpPr>
          <p:spPr>
            <a:xfrm>
              <a:off x="3060700" y="101600"/>
              <a:ext cx="508000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91" name="Shape 1991"/>
            <p:cNvSpPr/>
            <p:nvPr/>
          </p:nvSpPr>
          <p:spPr>
            <a:xfrm>
              <a:off x="3136900" y="228600"/>
              <a:ext cx="355600" cy="254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FFFFFF"/>
                </a:buClr>
                <a:buFont typeface="Wingdings"/>
                <a:defRPr sz="1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Wingdings"/>
                  <a:ea typeface="Wingdings"/>
                  <a:cs typeface="Wingdings"/>
                  <a:sym typeface="Wingdings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</a:t>
              </a:r>
            </a:p>
          </p:txBody>
        </p:sp>
      </p:grpSp>
      <p:grpSp>
        <p:nvGrpSpPr>
          <p:cNvPr id="2040" name="Group 2040"/>
          <p:cNvGrpSpPr/>
          <p:nvPr/>
        </p:nvGrpSpPr>
        <p:grpSpPr>
          <a:xfrm>
            <a:off x="5381957" y="7373668"/>
            <a:ext cx="3187701" cy="2159001"/>
            <a:chOff x="0" y="0"/>
            <a:chExt cx="3187700" cy="2159000"/>
          </a:xfrm>
        </p:grpSpPr>
        <p:sp>
          <p:nvSpPr>
            <p:cNvPr id="1993" name="Shape 1993"/>
            <p:cNvSpPr/>
            <p:nvPr/>
          </p:nvSpPr>
          <p:spPr>
            <a:xfrm>
              <a:off x="0" y="0"/>
              <a:ext cx="3187700" cy="21590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grpSp>
          <p:nvGrpSpPr>
            <p:cNvPr id="2001" name="Group 2001"/>
            <p:cNvGrpSpPr/>
            <p:nvPr/>
          </p:nvGrpSpPr>
          <p:grpSpPr>
            <a:xfrm>
              <a:off x="500444" y="173380"/>
              <a:ext cx="2159184" cy="364440"/>
              <a:chOff x="-18104" y="0"/>
              <a:chExt cx="2159183" cy="364438"/>
            </a:xfrm>
          </p:grpSpPr>
          <p:grpSp>
            <p:nvGrpSpPr>
              <p:cNvPr id="1996" name="Group 1996"/>
              <p:cNvGrpSpPr/>
              <p:nvPr/>
            </p:nvGrpSpPr>
            <p:grpSpPr>
              <a:xfrm>
                <a:off x="-18105" y="0"/>
                <a:ext cx="1825556" cy="364439"/>
                <a:chOff x="0" y="0"/>
                <a:chExt cx="1825554" cy="364438"/>
              </a:xfrm>
            </p:grpSpPr>
            <p:sp>
              <p:nvSpPr>
                <p:cNvPr id="1994" name="Shape 1994"/>
                <p:cNvSpPr/>
                <p:nvPr/>
              </p:nvSpPr>
              <p:spPr>
                <a:xfrm>
                  <a:off x="0" y="0"/>
                  <a:ext cx="1825555" cy="3644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9539"/>
                      </a:moveTo>
                      <a:lnTo>
                        <a:pt x="0" y="2061"/>
                      </a:lnTo>
                      <a:cubicBezTo>
                        <a:pt x="0" y="923"/>
                        <a:pt x="214" y="0"/>
                        <a:pt x="479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479" y="21600"/>
                      </a:lnTo>
                      <a:cubicBezTo>
                        <a:pt x="214" y="21600"/>
                        <a:pt x="0" y="20677"/>
                        <a:pt x="0" y="195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995" name="Shape 1995"/>
                <p:cNvSpPr/>
                <p:nvPr/>
              </p:nvSpPr>
              <p:spPr>
                <a:xfrm>
                  <a:off x="662" y="55018"/>
                  <a:ext cx="1824225" cy="25440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914400">
                    <a:buClr>
                      <a:srgbClr val="5A5C5C"/>
                    </a:buClr>
                    <a:buFont typeface="Helvetica Neue"/>
                    <a:defRPr b="1" sz="1200">
                      <a:solidFill>
                        <a:srgbClr val="3F98DB"/>
                      </a:solidFill>
                      <a:uFill>
                        <a:solidFill>
                          <a:srgbClr val="5A5C5C"/>
                        </a:solidFill>
                      </a:u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lvl="0">
                    <a:defRPr b="0"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b="1" sz="1200">
                      <a:solidFill>
                        <a:srgbClr val="3F98DB"/>
                      </a:solidFill>
                      <a:uFill>
                        <a:solidFill>
                          <a:srgbClr val="5A5C5C"/>
                        </a:solidFill>
                      </a:uFill>
                    </a:rPr>
                    <a:t>August 2006</a:t>
                  </a:r>
                </a:p>
              </p:txBody>
            </p:sp>
          </p:grpSp>
          <p:grpSp>
            <p:nvGrpSpPr>
              <p:cNvPr id="2000" name="Group 2000"/>
              <p:cNvGrpSpPr/>
              <p:nvPr/>
            </p:nvGrpSpPr>
            <p:grpSpPr>
              <a:xfrm>
                <a:off x="1821575" y="0"/>
                <a:ext cx="319505" cy="364439"/>
                <a:chOff x="0" y="0"/>
                <a:chExt cx="319504" cy="364438"/>
              </a:xfrm>
            </p:grpSpPr>
            <p:sp>
              <p:nvSpPr>
                <p:cNvPr id="1997" name="Shape 1997"/>
                <p:cNvSpPr/>
                <p:nvPr/>
              </p:nvSpPr>
              <p:spPr>
                <a:xfrm>
                  <a:off x="0" y="0"/>
                  <a:ext cx="319505" cy="3644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16708" y="0"/>
                      </a:lnTo>
                      <a:cubicBezTo>
                        <a:pt x="19410" y="0"/>
                        <a:pt x="21600" y="1652"/>
                        <a:pt x="21600" y="3689"/>
                      </a:cubicBezTo>
                      <a:lnTo>
                        <a:pt x="21600" y="17911"/>
                      </a:lnTo>
                      <a:cubicBezTo>
                        <a:pt x="21600" y="19948"/>
                        <a:pt x="19410" y="21600"/>
                        <a:pt x="16708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59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998" name="Shape 1998"/>
                <p:cNvSpPr/>
                <p:nvPr/>
              </p:nvSpPr>
              <p:spPr>
                <a:xfrm rot="10800000">
                  <a:off x="92491" y="201864"/>
                  <a:ext cx="115962" cy="65771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999" name="Shape 1999"/>
                <p:cNvSpPr/>
                <p:nvPr/>
              </p:nvSpPr>
              <p:spPr>
                <a:xfrm>
                  <a:off x="92491" y="84276"/>
                  <a:ext cx="115962" cy="65771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sp>
          <p:nvSpPr>
            <p:cNvPr id="2002" name="Shape 2002"/>
            <p:cNvSpPr/>
            <p:nvPr/>
          </p:nvSpPr>
          <p:spPr>
            <a:xfrm>
              <a:off x="50800" y="723900"/>
              <a:ext cx="419100" cy="1905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Mon</a:t>
              </a:r>
            </a:p>
          </p:txBody>
        </p:sp>
        <p:sp>
          <p:nvSpPr>
            <p:cNvPr id="2003" name="Shape 2003"/>
            <p:cNvSpPr/>
            <p:nvPr/>
          </p:nvSpPr>
          <p:spPr>
            <a:xfrm>
              <a:off x="495300" y="723900"/>
              <a:ext cx="419100" cy="1905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Tue</a:t>
              </a: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939800" y="723900"/>
              <a:ext cx="419100" cy="1905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Wen</a:t>
              </a: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1384300" y="723900"/>
              <a:ext cx="419100" cy="1905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Thu</a:t>
              </a: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1828800" y="723900"/>
              <a:ext cx="419100" cy="1905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Fri</a:t>
              </a: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2273300" y="723900"/>
              <a:ext cx="419100" cy="1905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Sat</a:t>
              </a: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2717800" y="723900"/>
              <a:ext cx="419100" cy="1905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Sun</a:t>
              </a: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495300" y="9398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</a:t>
              </a:r>
            </a:p>
          </p:txBody>
        </p:sp>
        <p:sp>
          <p:nvSpPr>
            <p:cNvPr id="2010" name="Shape 2010"/>
            <p:cNvSpPr/>
            <p:nvPr/>
          </p:nvSpPr>
          <p:spPr>
            <a:xfrm>
              <a:off x="939800" y="9398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</a:t>
              </a:r>
            </a:p>
          </p:txBody>
        </p:sp>
        <p:sp>
          <p:nvSpPr>
            <p:cNvPr id="2011" name="Shape 2011"/>
            <p:cNvSpPr/>
            <p:nvPr/>
          </p:nvSpPr>
          <p:spPr>
            <a:xfrm>
              <a:off x="1384300" y="9398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3</a:t>
              </a: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1828800" y="9398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4</a:t>
              </a:r>
            </a:p>
          </p:txBody>
        </p:sp>
        <p:sp>
          <p:nvSpPr>
            <p:cNvPr id="2013" name="Shape 2013"/>
            <p:cNvSpPr/>
            <p:nvPr/>
          </p:nvSpPr>
          <p:spPr>
            <a:xfrm>
              <a:off x="2273300" y="9398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5</a:t>
              </a:r>
            </a:p>
          </p:txBody>
        </p:sp>
        <p:sp>
          <p:nvSpPr>
            <p:cNvPr id="2014" name="Shape 2014"/>
            <p:cNvSpPr/>
            <p:nvPr/>
          </p:nvSpPr>
          <p:spPr>
            <a:xfrm>
              <a:off x="2717800" y="9398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6</a:t>
              </a: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495300" y="11557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8</a:t>
              </a: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939800" y="11557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9</a:t>
              </a:r>
            </a:p>
          </p:txBody>
        </p:sp>
        <p:sp>
          <p:nvSpPr>
            <p:cNvPr id="2017" name="Shape 2017"/>
            <p:cNvSpPr/>
            <p:nvPr/>
          </p:nvSpPr>
          <p:spPr>
            <a:xfrm>
              <a:off x="1384300" y="11557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10</a:t>
              </a:r>
            </a:p>
          </p:txBody>
        </p:sp>
        <p:sp>
          <p:nvSpPr>
            <p:cNvPr id="2018" name="Shape 2018"/>
            <p:cNvSpPr/>
            <p:nvPr/>
          </p:nvSpPr>
          <p:spPr>
            <a:xfrm>
              <a:off x="1828800" y="1155700"/>
              <a:ext cx="419100" cy="1905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11</a:t>
              </a: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2273300" y="11557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12</a:t>
              </a: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2717800" y="11557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13</a:t>
              </a: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50800" y="11557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7</a:t>
              </a: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495300" y="13716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15</a:t>
              </a: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939800" y="13716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16</a:t>
              </a:r>
            </a:p>
          </p:txBody>
        </p:sp>
        <p:sp>
          <p:nvSpPr>
            <p:cNvPr id="2024" name="Shape 2024"/>
            <p:cNvSpPr/>
            <p:nvPr/>
          </p:nvSpPr>
          <p:spPr>
            <a:xfrm>
              <a:off x="1384300" y="13716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17</a:t>
              </a:r>
            </a:p>
          </p:txBody>
        </p:sp>
        <p:sp>
          <p:nvSpPr>
            <p:cNvPr id="2025" name="Shape 2025"/>
            <p:cNvSpPr/>
            <p:nvPr/>
          </p:nvSpPr>
          <p:spPr>
            <a:xfrm>
              <a:off x="1828800" y="13716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18</a:t>
              </a:r>
            </a:p>
          </p:txBody>
        </p:sp>
        <p:sp>
          <p:nvSpPr>
            <p:cNvPr id="2026" name="Shape 2026"/>
            <p:cNvSpPr/>
            <p:nvPr/>
          </p:nvSpPr>
          <p:spPr>
            <a:xfrm>
              <a:off x="2273300" y="13716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19</a:t>
              </a:r>
            </a:p>
          </p:txBody>
        </p:sp>
        <p:sp>
          <p:nvSpPr>
            <p:cNvPr id="2027" name="Shape 2027"/>
            <p:cNvSpPr/>
            <p:nvPr/>
          </p:nvSpPr>
          <p:spPr>
            <a:xfrm>
              <a:off x="2717800" y="13716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20</a:t>
              </a:r>
            </a:p>
          </p:txBody>
        </p:sp>
        <p:sp>
          <p:nvSpPr>
            <p:cNvPr id="2028" name="Shape 2028"/>
            <p:cNvSpPr/>
            <p:nvPr/>
          </p:nvSpPr>
          <p:spPr>
            <a:xfrm>
              <a:off x="50800" y="13716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14</a:t>
              </a:r>
            </a:p>
          </p:txBody>
        </p:sp>
        <p:sp>
          <p:nvSpPr>
            <p:cNvPr id="2029" name="Shape 2029"/>
            <p:cNvSpPr/>
            <p:nvPr/>
          </p:nvSpPr>
          <p:spPr>
            <a:xfrm>
              <a:off x="495300" y="15875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22</a:t>
              </a:r>
            </a:p>
          </p:txBody>
        </p:sp>
        <p:sp>
          <p:nvSpPr>
            <p:cNvPr id="2030" name="Shape 2030"/>
            <p:cNvSpPr/>
            <p:nvPr/>
          </p:nvSpPr>
          <p:spPr>
            <a:xfrm>
              <a:off x="939800" y="15875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23</a:t>
              </a:r>
            </a:p>
          </p:txBody>
        </p:sp>
        <p:sp>
          <p:nvSpPr>
            <p:cNvPr id="2031" name="Shape 2031"/>
            <p:cNvSpPr/>
            <p:nvPr/>
          </p:nvSpPr>
          <p:spPr>
            <a:xfrm>
              <a:off x="1384300" y="15875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24</a:t>
              </a:r>
            </a:p>
          </p:txBody>
        </p:sp>
        <p:sp>
          <p:nvSpPr>
            <p:cNvPr id="2032" name="Shape 2032"/>
            <p:cNvSpPr/>
            <p:nvPr/>
          </p:nvSpPr>
          <p:spPr>
            <a:xfrm>
              <a:off x="1828800" y="15875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25</a:t>
              </a:r>
            </a:p>
          </p:txBody>
        </p:sp>
        <p:sp>
          <p:nvSpPr>
            <p:cNvPr id="2033" name="Shape 2033"/>
            <p:cNvSpPr/>
            <p:nvPr/>
          </p:nvSpPr>
          <p:spPr>
            <a:xfrm>
              <a:off x="2273300" y="15875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26</a:t>
              </a:r>
            </a:p>
          </p:txBody>
        </p:sp>
        <p:sp>
          <p:nvSpPr>
            <p:cNvPr id="2034" name="Shape 2034"/>
            <p:cNvSpPr/>
            <p:nvPr/>
          </p:nvSpPr>
          <p:spPr>
            <a:xfrm>
              <a:off x="2717800" y="15875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27</a:t>
              </a: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50800" y="15875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21</a:t>
              </a: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495300" y="18034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29</a:t>
              </a: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939800" y="18034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30</a:t>
              </a: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1384300" y="18034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31</a:t>
              </a: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50800" y="1803400"/>
              <a:ext cx="419100" cy="19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28</a:t>
              </a:r>
            </a:p>
          </p:txBody>
        </p:sp>
      </p:grpSp>
      <p:grpSp>
        <p:nvGrpSpPr>
          <p:cNvPr id="2138" name="Group 2138"/>
          <p:cNvGrpSpPr/>
          <p:nvPr/>
        </p:nvGrpSpPr>
        <p:grpSpPr>
          <a:xfrm>
            <a:off x="14164814" y="1732090"/>
            <a:ext cx="8216901" cy="9575801"/>
            <a:chOff x="0" y="0"/>
            <a:chExt cx="8216900" cy="9575800"/>
          </a:xfrm>
        </p:grpSpPr>
        <p:sp>
          <p:nvSpPr>
            <p:cNvPr id="2041" name="Shape 2041"/>
            <p:cNvSpPr/>
            <p:nvPr/>
          </p:nvSpPr>
          <p:spPr>
            <a:xfrm>
              <a:off x="0" y="0"/>
              <a:ext cx="8216900" cy="95758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042" name="Shape 2042"/>
            <p:cNvSpPr/>
            <p:nvPr/>
          </p:nvSpPr>
          <p:spPr>
            <a:xfrm>
              <a:off x="88900" y="901700"/>
              <a:ext cx="8039100" cy="85852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043" name="Shape 2043"/>
            <p:cNvSpPr/>
            <p:nvPr/>
          </p:nvSpPr>
          <p:spPr>
            <a:xfrm>
              <a:off x="304800" y="662610"/>
              <a:ext cx="653644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Sunday</a:t>
              </a: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1481559" y="656260"/>
              <a:ext cx="695707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Monday</a:t>
              </a: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2603500" y="668960"/>
              <a:ext cx="71277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Tuesday</a:t>
              </a: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3632200" y="668960"/>
              <a:ext cx="949452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Wednesday</a:t>
              </a: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4889500" y="668960"/>
              <a:ext cx="78897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Thursday</a:t>
              </a: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121400" y="668960"/>
              <a:ext cx="562966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Friday</a:t>
              </a: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7213600" y="668960"/>
              <a:ext cx="760934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Saturday</a:t>
              </a:r>
            </a:p>
          </p:txBody>
        </p:sp>
        <p:grpSp>
          <p:nvGrpSpPr>
            <p:cNvPr id="2057" name="Group 2057"/>
            <p:cNvGrpSpPr/>
            <p:nvPr/>
          </p:nvGrpSpPr>
          <p:grpSpPr>
            <a:xfrm>
              <a:off x="5952473" y="179676"/>
              <a:ext cx="2052354" cy="406659"/>
              <a:chOff x="0" y="0"/>
              <a:chExt cx="2052352" cy="406658"/>
            </a:xfrm>
          </p:grpSpPr>
          <p:grpSp>
            <p:nvGrpSpPr>
              <p:cNvPr id="2052" name="Group 2052"/>
              <p:cNvGrpSpPr/>
              <p:nvPr/>
            </p:nvGrpSpPr>
            <p:grpSpPr>
              <a:xfrm>
                <a:off x="-1" y="0"/>
                <a:ext cx="1749902" cy="406659"/>
                <a:chOff x="0" y="0"/>
                <a:chExt cx="1749900" cy="406658"/>
              </a:xfrm>
            </p:grpSpPr>
            <p:sp>
              <p:nvSpPr>
                <p:cNvPr id="2050" name="Shape 2050"/>
                <p:cNvSpPr/>
                <p:nvPr/>
              </p:nvSpPr>
              <p:spPr>
                <a:xfrm>
                  <a:off x="0" y="0"/>
                  <a:ext cx="1749901" cy="4066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9539"/>
                      </a:moveTo>
                      <a:lnTo>
                        <a:pt x="0" y="2061"/>
                      </a:lnTo>
                      <a:cubicBezTo>
                        <a:pt x="0" y="923"/>
                        <a:pt x="214" y="0"/>
                        <a:pt x="479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479" y="21600"/>
                      </a:lnTo>
                      <a:cubicBezTo>
                        <a:pt x="214" y="21600"/>
                        <a:pt x="0" y="20677"/>
                        <a:pt x="0" y="195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051" name="Shape 2051"/>
                <p:cNvSpPr/>
                <p:nvPr/>
              </p:nvSpPr>
              <p:spPr>
                <a:xfrm>
                  <a:off x="635" y="67183"/>
                  <a:ext cx="1748631" cy="2722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914400">
                    <a:buClr>
                      <a:srgbClr val="5A5C5C"/>
                    </a:buClr>
                    <a:buFont typeface="Helvetica Neue"/>
                    <a:defRPr b="1" sz="1400">
                      <a:solidFill>
                        <a:srgbClr val="3F98DB"/>
                      </a:solidFill>
                      <a:uFill>
                        <a:solidFill>
                          <a:srgbClr val="5A5C5C"/>
                        </a:solidFill>
                      </a:u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lvl="0">
                    <a:defRPr b="0"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b="1" sz="1400">
                      <a:solidFill>
                        <a:srgbClr val="3F98DB"/>
                      </a:solidFill>
                      <a:uFill>
                        <a:solidFill>
                          <a:srgbClr val="5A5C5C"/>
                        </a:solidFill>
                      </a:uFill>
                    </a:rPr>
                    <a:t>Select Month</a:t>
                  </a:r>
                </a:p>
              </p:txBody>
            </p:sp>
          </p:grpSp>
          <p:grpSp>
            <p:nvGrpSpPr>
              <p:cNvPr id="2056" name="Group 2056"/>
              <p:cNvGrpSpPr/>
              <p:nvPr/>
            </p:nvGrpSpPr>
            <p:grpSpPr>
              <a:xfrm>
                <a:off x="1746087" y="0"/>
                <a:ext cx="306266" cy="406659"/>
                <a:chOff x="0" y="0"/>
                <a:chExt cx="306264" cy="406658"/>
              </a:xfrm>
            </p:grpSpPr>
            <p:sp>
              <p:nvSpPr>
                <p:cNvPr id="2053" name="Shape 2053"/>
                <p:cNvSpPr/>
                <p:nvPr/>
              </p:nvSpPr>
              <p:spPr>
                <a:xfrm>
                  <a:off x="0" y="0"/>
                  <a:ext cx="306265" cy="4066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16708" y="0"/>
                      </a:lnTo>
                      <a:cubicBezTo>
                        <a:pt x="19410" y="0"/>
                        <a:pt x="21600" y="1652"/>
                        <a:pt x="21600" y="3689"/>
                      </a:cubicBezTo>
                      <a:lnTo>
                        <a:pt x="21600" y="17911"/>
                      </a:lnTo>
                      <a:cubicBezTo>
                        <a:pt x="21600" y="19948"/>
                        <a:pt x="19410" y="21600"/>
                        <a:pt x="16708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59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054" name="Shape 2054"/>
                <p:cNvSpPr/>
                <p:nvPr/>
              </p:nvSpPr>
              <p:spPr>
                <a:xfrm rot="10800000">
                  <a:off x="88658" y="225250"/>
                  <a:ext cx="111157" cy="73390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055" name="Shape 2055"/>
                <p:cNvSpPr/>
                <p:nvPr/>
              </p:nvSpPr>
              <p:spPr>
                <a:xfrm>
                  <a:off x="88658" y="94039"/>
                  <a:ext cx="111157" cy="73390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sp>
          <p:nvSpPr>
            <p:cNvPr id="2058" name="Shape 2058"/>
            <p:cNvSpPr/>
            <p:nvPr/>
          </p:nvSpPr>
          <p:spPr>
            <a:xfrm flipH="1">
              <a:off x="1240184" y="905371"/>
              <a:ext cx="1" cy="8595967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59" name="Shape 2059"/>
            <p:cNvSpPr/>
            <p:nvPr/>
          </p:nvSpPr>
          <p:spPr>
            <a:xfrm flipH="1">
              <a:off x="2374899" y="901700"/>
              <a:ext cx="2" cy="8595967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0" name="Shape 2060"/>
            <p:cNvSpPr/>
            <p:nvPr/>
          </p:nvSpPr>
          <p:spPr>
            <a:xfrm flipH="1">
              <a:off x="3517899" y="901700"/>
              <a:ext cx="2" cy="8595967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1" name="Shape 2061"/>
            <p:cNvSpPr/>
            <p:nvPr/>
          </p:nvSpPr>
          <p:spPr>
            <a:xfrm flipH="1">
              <a:off x="4673599" y="901700"/>
              <a:ext cx="2" cy="8595967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2" name="Shape 2062"/>
            <p:cNvSpPr/>
            <p:nvPr/>
          </p:nvSpPr>
          <p:spPr>
            <a:xfrm flipH="1">
              <a:off x="5829299" y="901700"/>
              <a:ext cx="2" cy="8595967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3" name="Shape 2063"/>
            <p:cNvSpPr/>
            <p:nvPr/>
          </p:nvSpPr>
          <p:spPr>
            <a:xfrm flipH="1">
              <a:off x="6985000" y="901700"/>
              <a:ext cx="1" cy="8595967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4" name="Shape 2064"/>
            <p:cNvSpPr/>
            <p:nvPr/>
          </p:nvSpPr>
          <p:spPr>
            <a:xfrm>
              <a:off x="101600" y="2324100"/>
              <a:ext cx="8020650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5" name="Shape 2065"/>
            <p:cNvSpPr/>
            <p:nvPr/>
          </p:nvSpPr>
          <p:spPr>
            <a:xfrm>
              <a:off x="101600" y="4229100"/>
              <a:ext cx="8020650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6" name="Shape 2066"/>
            <p:cNvSpPr/>
            <p:nvPr/>
          </p:nvSpPr>
          <p:spPr>
            <a:xfrm>
              <a:off x="101600" y="6121400"/>
              <a:ext cx="8020650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7" name="Shape 2067"/>
            <p:cNvSpPr/>
            <p:nvPr/>
          </p:nvSpPr>
          <p:spPr>
            <a:xfrm>
              <a:off x="101600" y="7874000"/>
              <a:ext cx="8020650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8" name="Shape 2068"/>
            <p:cNvSpPr/>
            <p:nvPr/>
          </p:nvSpPr>
          <p:spPr>
            <a:xfrm>
              <a:off x="101600" y="9486900"/>
              <a:ext cx="8020650" cy="2"/>
            </a:xfrm>
            <a:prstGeom prst="line">
              <a:avLst/>
            </a:prstGeom>
            <a:noFill/>
            <a:ln w="127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9" name="Shape 2069"/>
            <p:cNvSpPr/>
            <p:nvPr/>
          </p:nvSpPr>
          <p:spPr>
            <a:xfrm>
              <a:off x="1483115" y="205334"/>
              <a:ext cx="17918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November 2011</a:t>
              </a:r>
            </a:p>
          </p:txBody>
        </p:sp>
        <p:grpSp>
          <p:nvGrpSpPr>
            <p:cNvPr id="2073" name="Group 2073"/>
            <p:cNvGrpSpPr/>
            <p:nvPr/>
          </p:nvGrpSpPr>
          <p:grpSpPr>
            <a:xfrm>
              <a:off x="110921" y="171548"/>
              <a:ext cx="1041401" cy="431607"/>
              <a:chOff x="0" y="-38003"/>
              <a:chExt cx="1041400" cy="431606"/>
            </a:xfrm>
          </p:grpSpPr>
          <p:sp>
            <p:nvSpPr>
              <p:cNvPr id="2070" name="Shape 2070"/>
              <p:cNvSpPr/>
              <p:nvPr/>
            </p:nvSpPr>
            <p:spPr>
              <a:xfrm>
                <a:off x="0" y="-38004"/>
                <a:ext cx="1041400" cy="431608"/>
              </a:xfrm>
              <a:prstGeom prst="roundRect">
                <a:avLst>
                  <a:gd name="adj" fmla="val 19735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071" name="Shape 2071"/>
              <p:cNvSpPr/>
              <p:nvPr/>
            </p:nvSpPr>
            <p:spPr>
              <a:xfrm rot="16200000">
                <a:off x="117423" y="112514"/>
                <a:ext cx="181476" cy="127397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072" name="Shape 2072"/>
              <p:cNvSpPr/>
              <p:nvPr/>
            </p:nvSpPr>
            <p:spPr>
              <a:xfrm>
                <a:off x="304800" y="69850"/>
                <a:ext cx="711200" cy="2107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914400">
                  <a:buClr>
                    <a:srgbClr val="FAFFFF"/>
                  </a:buClr>
                  <a:buFont typeface="Helvetica Neue"/>
                  <a:defRPr b="1" sz="1400">
                    <a:solidFill>
                      <a:srgbClr val="FAFFFF"/>
                    </a:solidFill>
                    <a:uFill>
                      <a:solidFill>
                        <a:srgbClr val="FAFFFF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400">
                    <a:solidFill>
                      <a:srgbClr val="FAFFFF"/>
                    </a:solidFill>
                    <a:uFill>
                      <a:solidFill>
                        <a:srgbClr val="FAFFFF"/>
                      </a:solidFill>
                    </a:uFill>
                  </a:rPr>
                  <a:t>Prev</a:t>
                </a:r>
              </a:p>
            </p:txBody>
          </p:sp>
        </p:grpSp>
        <p:grpSp>
          <p:nvGrpSpPr>
            <p:cNvPr id="2077" name="Group 2077"/>
            <p:cNvGrpSpPr/>
            <p:nvPr/>
          </p:nvGrpSpPr>
          <p:grpSpPr>
            <a:xfrm>
              <a:off x="3733767" y="168282"/>
              <a:ext cx="1041401" cy="438139"/>
              <a:chOff x="0" y="-41269"/>
              <a:chExt cx="1041400" cy="438138"/>
            </a:xfrm>
          </p:grpSpPr>
          <p:sp>
            <p:nvSpPr>
              <p:cNvPr id="2074" name="Shape 2074"/>
              <p:cNvSpPr/>
              <p:nvPr/>
            </p:nvSpPr>
            <p:spPr>
              <a:xfrm>
                <a:off x="0" y="-41270"/>
                <a:ext cx="1041400" cy="438140"/>
              </a:xfrm>
              <a:prstGeom prst="roundRect">
                <a:avLst>
                  <a:gd name="adj" fmla="val 19441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075" name="Shape 2075"/>
              <p:cNvSpPr/>
              <p:nvPr/>
            </p:nvSpPr>
            <p:spPr>
              <a:xfrm rot="5400000">
                <a:off x="726626" y="112514"/>
                <a:ext cx="181476" cy="127397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076" name="Shape 2076"/>
              <p:cNvSpPr/>
              <p:nvPr/>
            </p:nvSpPr>
            <p:spPr>
              <a:xfrm>
                <a:off x="76200" y="69850"/>
                <a:ext cx="711200" cy="2107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defTabSz="914400">
                  <a:buClr>
                    <a:srgbClr val="FAFFFF"/>
                  </a:buClr>
                  <a:buFont typeface="Helvetica Neue"/>
                  <a:defRPr b="1" sz="1400">
                    <a:solidFill>
                      <a:srgbClr val="FAFFFF"/>
                    </a:solidFill>
                    <a:uFill>
                      <a:solidFill>
                        <a:srgbClr val="FAFFFF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400">
                    <a:solidFill>
                      <a:srgbClr val="FAFFFF"/>
                    </a:solidFill>
                    <a:uFill>
                      <a:solidFill>
                        <a:srgbClr val="FAFFFF"/>
                      </a:solidFill>
                    </a:uFill>
                  </a:rPr>
                  <a:t>Next</a:t>
                </a:r>
              </a:p>
            </p:txBody>
          </p:sp>
        </p:grpSp>
        <p:sp>
          <p:nvSpPr>
            <p:cNvPr id="2078" name="Shape 2078"/>
            <p:cNvSpPr/>
            <p:nvPr/>
          </p:nvSpPr>
          <p:spPr>
            <a:xfrm>
              <a:off x="3225800" y="89748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01</a:t>
              </a: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4377084" y="903833"/>
              <a:ext cx="28377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02</a:t>
              </a: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537200" y="9038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03</a:t>
              </a: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6692900" y="9038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04</a:t>
              </a: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7848600" y="9038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05</a:t>
              </a: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939800" y="23516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06</a:t>
              </a:r>
            </a:p>
          </p:txBody>
        </p:sp>
        <p:sp>
          <p:nvSpPr>
            <p:cNvPr id="2084" name="Shape 2084"/>
            <p:cNvSpPr/>
            <p:nvPr/>
          </p:nvSpPr>
          <p:spPr>
            <a:xfrm>
              <a:off x="2070100" y="23516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07</a:t>
              </a:r>
            </a:p>
          </p:txBody>
        </p:sp>
        <p:sp>
          <p:nvSpPr>
            <p:cNvPr id="2085" name="Shape 2085"/>
            <p:cNvSpPr/>
            <p:nvPr/>
          </p:nvSpPr>
          <p:spPr>
            <a:xfrm>
              <a:off x="3213100" y="23516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08</a:t>
              </a: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4381500" y="23516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09</a:t>
              </a: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537200" y="23516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10</a:t>
              </a: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6705600" y="23516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11</a:t>
              </a: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7835900" y="23516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12</a:t>
              </a:r>
            </a:p>
          </p:txBody>
        </p:sp>
        <p:sp>
          <p:nvSpPr>
            <p:cNvPr id="2090" name="Shape 2090"/>
            <p:cNvSpPr/>
            <p:nvPr/>
          </p:nvSpPr>
          <p:spPr>
            <a:xfrm>
              <a:off x="939800" y="42439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13</a:t>
              </a:r>
            </a:p>
          </p:txBody>
        </p:sp>
        <p:sp>
          <p:nvSpPr>
            <p:cNvPr id="2091" name="Shape 2091"/>
            <p:cNvSpPr/>
            <p:nvPr/>
          </p:nvSpPr>
          <p:spPr>
            <a:xfrm>
              <a:off x="2070100" y="42439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14</a:t>
              </a:r>
            </a:p>
          </p:txBody>
        </p:sp>
        <p:sp>
          <p:nvSpPr>
            <p:cNvPr id="2092" name="Shape 2092"/>
            <p:cNvSpPr/>
            <p:nvPr/>
          </p:nvSpPr>
          <p:spPr>
            <a:xfrm>
              <a:off x="3213100" y="42439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15</a:t>
              </a:r>
            </a:p>
          </p:txBody>
        </p:sp>
        <p:sp>
          <p:nvSpPr>
            <p:cNvPr id="2093" name="Shape 2093"/>
            <p:cNvSpPr/>
            <p:nvPr/>
          </p:nvSpPr>
          <p:spPr>
            <a:xfrm>
              <a:off x="4381500" y="42439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16</a:t>
              </a:r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537200" y="42439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17</a:t>
              </a:r>
            </a:p>
          </p:txBody>
        </p:sp>
        <p:sp>
          <p:nvSpPr>
            <p:cNvPr id="2095" name="Shape 2095"/>
            <p:cNvSpPr/>
            <p:nvPr/>
          </p:nvSpPr>
          <p:spPr>
            <a:xfrm>
              <a:off x="6705600" y="42439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18</a:t>
              </a:r>
            </a:p>
          </p:txBody>
        </p:sp>
        <p:sp>
          <p:nvSpPr>
            <p:cNvPr id="2096" name="Shape 2096"/>
            <p:cNvSpPr/>
            <p:nvPr/>
          </p:nvSpPr>
          <p:spPr>
            <a:xfrm>
              <a:off x="7835900" y="42439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19</a:t>
              </a:r>
            </a:p>
          </p:txBody>
        </p:sp>
        <p:sp>
          <p:nvSpPr>
            <p:cNvPr id="2097" name="Shape 2097"/>
            <p:cNvSpPr/>
            <p:nvPr/>
          </p:nvSpPr>
          <p:spPr>
            <a:xfrm>
              <a:off x="939800" y="61362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20</a:t>
              </a:r>
            </a:p>
          </p:txBody>
        </p:sp>
        <p:sp>
          <p:nvSpPr>
            <p:cNvPr id="2098" name="Shape 2098"/>
            <p:cNvSpPr/>
            <p:nvPr/>
          </p:nvSpPr>
          <p:spPr>
            <a:xfrm>
              <a:off x="2070100" y="61362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21</a:t>
              </a:r>
            </a:p>
          </p:txBody>
        </p:sp>
        <p:sp>
          <p:nvSpPr>
            <p:cNvPr id="2099" name="Shape 2099"/>
            <p:cNvSpPr/>
            <p:nvPr/>
          </p:nvSpPr>
          <p:spPr>
            <a:xfrm>
              <a:off x="3213100" y="61362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22</a:t>
              </a: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4381500" y="61362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23</a:t>
              </a:r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537200" y="61362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24</a:t>
              </a:r>
            </a:p>
          </p:txBody>
        </p:sp>
        <p:sp>
          <p:nvSpPr>
            <p:cNvPr id="2102" name="Shape 2102"/>
            <p:cNvSpPr/>
            <p:nvPr/>
          </p:nvSpPr>
          <p:spPr>
            <a:xfrm>
              <a:off x="6705600" y="61362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25</a:t>
              </a: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7835900" y="61362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26</a:t>
              </a: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939800" y="79142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27</a:t>
              </a:r>
            </a:p>
          </p:txBody>
        </p:sp>
        <p:sp>
          <p:nvSpPr>
            <p:cNvPr id="2105" name="Shape 2105"/>
            <p:cNvSpPr/>
            <p:nvPr/>
          </p:nvSpPr>
          <p:spPr>
            <a:xfrm>
              <a:off x="2070100" y="79142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28</a:t>
              </a: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3213100" y="79142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29</a:t>
              </a: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4381500" y="7914233"/>
              <a:ext cx="2837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30</a:t>
              </a: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2489200" y="11811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6:00 PM</a:t>
              </a:r>
            </a:p>
          </p:txBody>
        </p:sp>
        <p:sp>
          <p:nvSpPr>
            <p:cNvPr id="2109" name="Shape 2109"/>
            <p:cNvSpPr/>
            <p:nvPr/>
          </p:nvSpPr>
          <p:spPr>
            <a:xfrm>
              <a:off x="3632200" y="11811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Nabucco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7:30 PM</a:t>
              </a:r>
            </a:p>
          </p:txBody>
        </p:sp>
        <p:sp>
          <p:nvSpPr>
            <p:cNvPr id="2110" name="Shape 2110"/>
            <p:cNvSpPr/>
            <p:nvPr/>
          </p:nvSpPr>
          <p:spPr>
            <a:xfrm>
              <a:off x="4800600" y="1181100"/>
              <a:ext cx="939800" cy="635000"/>
            </a:xfrm>
            <a:prstGeom prst="roundRect">
              <a:avLst>
                <a:gd name="adj" fmla="val 9891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Don Giovanni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7:30 PM</a:t>
              </a: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5943600" y="11811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Satygraha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7:30 PM</a:t>
              </a: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7099300" y="11811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12:00 PM</a:t>
              </a: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7112000" y="16383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Nabucco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9:30 PM</a:t>
              </a: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5943600" y="26035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Satygraha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7:30 PM</a:t>
              </a: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7099300" y="26035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12:00 PM</a:t>
              </a: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7112000" y="30607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Nabucco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9:30 PM</a:t>
              </a:r>
            </a:p>
          </p:txBody>
        </p:sp>
        <p:sp>
          <p:nvSpPr>
            <p:cNvPr id="2117" name="Shape 2117"/>
            <p:cNvSpPr/>
            <p:nvPr/>
          </p:nvSpPr>
          <p:spPr>
            <a:xfrm>
              <a:off x="5943600" y="45339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Satygraha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7:30 PM</a:t>
              </a:r>
            </a:p>
          </p:txBody>
        </p:sp>
        <p:sp>
          <p:nvSpPr>
            <p:cNvPr id="2118" name="Shape 2118"/>
            <p:cNvSpPr/>
            <p:nvPr/>
          </p:nvSpPr>
          <p:spPr>
            <a:xfrm>
              <a:off x="7099300" y="45339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12:00 PM</a:t>
              </a:r>
            </a:p>
          </p:txBody>
        </p:sp>
        <p:sp>
          <p:nvSpPr>
            <p:cNvPr id="2119" name="Shape 2119"/>
            <p:cNvSpPr/>
            <p:nvPr/>
          </p:nvSpPr>
          <p:spPr>
            <a:xfrm>
              <a:off x="7112000" y="49911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Nabucco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9:30 PM</a:t>
              </a:r>
            </a:p>
          </p:txBody>
        </p:sp>
        <p:sp>
          <p:nvSpPr>
            <p:cNvPr id="2120" name="Shape 2120"/>
            <p:cNvSpPr/>
            <p:nvPr/>
          </p:nvSpPr>
          <p:spPr>
            <a:xfrm>
              <a:off x="5943600" y="64262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Satygraha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7:30 PM</a:t>
              </a:r>
            </a:p>
          </p:txBody>
        </p:sp>
        <p:sp>
          <p:nvSpPr>
            <p:cNvPr id="2121" name="Shape 2121"/>
            <p:cNvSpPr/>
            <p:nvPr/>
          </p:nvSpPr>
          <p:spPr>
            <a:xfrm>
              <a:off x="7099300" y="64262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12:00 PM</a:t>
              </a:r>
            </a:p>
          </p:txBody>
        </p:sp>
        <p:sp>
          <p:nvSpPr>
            <p:cNvPr id="2122" name="Shape 2122"/>
            <p:cNvSpPr/>
            <p:nvPr/>
          </p:nvSpPr>
          <p:spPr>
            <a:xfrm>
              <a:off x="7112000" y="68834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Nabucco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9:30 PM</a:t>
              </a:r>
            </a:p>
          </p:txBody>
        </p:sp>
        <p:sp>
          <p:nvSpPr>
            <p:cNvPr id="2123" name="Shape 2123"/>
            <p:cNvSpPr/>
            <p:nvPr/>
          </p:nvSpPr>
          <p:spPr>
            <a:xfrm>
              <a:off x="2489200" y="26162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6:00 PM</a:t>
              </a:r>
            </a:p>
          </p:txBody>
        </p:sp>
        <p:sp>
          <p:nvSpPr>
            <p:cNvPr id="2124" name="Shape 2124"/>
            <p:cNvSpPr/>
            <p:nvPr/>
          </p:nvSpPr>
          <p:spPr>
            <a:xfrm>
              <a:off x="3632200" y="26162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Nabucco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7:30 PM</a:t>
              </a:r>
            </a:p>
          </p:txBody>
        </p:sp>
        <p:sp>
          <p:nvSpPr>
            <p:cNvPr id="2125" name="Shape 2125"/>
            <p:cNvSpPr/>
            <p:nvPr/>
          </p:nvSpPr>
          <p:spPr>
            <a:xfrm>
              <a:off x="1333500" y="45212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6:00 PM</a:t>
              </a:r>
            </a:p>
          </p:txBody>
        </p:sp>
        <p:sp>
          <p:nvSpPr>
            <p:cNvPr id="2126" name="Shape 2126"/>
            <p:cNvSpPr/>
            <p:nvPr/>
          </p:nvSpPr>
          <p:spPr>
            <a:xfrm>
              <a:off x="2476500" y="45212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Nabucco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7:30 PM</a:t>
              </a:r>
            </a:p>
          </p:txBody>
        </p:sp>
        <p:sp>
          <p:nvSpPr>
            <p:cNvPr id="2127" name="Shape 2127"/>
            <p:cNvSpPr/>
            <p:nvPr/>
          </p:nvSpPr>
          <p:spPr>
            <a:xfrm>
              <a:off x="2476500" y="64135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6:00 PM</a:t>
              </a:r>
            </a:p>
          </p:txBody>
        </p:sp>
        <p:sp>
          <p:nvSpPr>
            <p:cNvPr id="2128" name="Shape 2128"/>
            <p:cNvSpPr/>
            <p:nvPr/>
          </p:nvSpPr>
          <p:spPr>
            <a:xfrm>
              <a:off x="3619500" y="64135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Nabucco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7:30 PM</a:t>
              </a:r>
            </a:p>
          </p:txBody>
        </p:sp>
        <p:sp>
          <p:nvSpPr>
            <p:cNvPr id="2129" name="Shape 2129"/>
            <p:cNvSpPr/>
            <p:nvPr/>
          </p:nvSpPr>
          <p:spPr>
            <a:xfrm>
              <a:off x="2476500" y="81915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6:00 PM</a:t>
              </a:r>
            </a:p>
          </p:txBody>
        </p:sp>
        <p:sp>
          <p:nvSpPr>
            <p:cNvPr id="2130" name="Shape 2130"/>
            <p:cNvSpPr/>
            <p:nvPr/>
          </p:nvSpPr>
          <p:spPr>
            <a:xfrm>
              <a:off x="3619500" y="81915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Nabucco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7:30 PM</a:t>
              </a: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1346200" y="8178800"/>
              <a:ext cx="939800" cy="406400"/>
            </a:xfrm>
            <a:prstGeom prst="roundRect">
              <a:avLst>
                <a:gd name="adj" fmla="val 154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LaBoheme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9:00 PM</a:t>
              </a: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2438400" y="1716100"/>
              <a:ext cx="838277" cy="51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SiriusXM Live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Broadcast: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</a:p>
          </p:txBody>
        </p:sp>
        <p:sp>
          <p:nvSpPr>
            <p:cNvPr id="2133" name="Shape 2133"/>
            <p:cNvSpPr/>
            <p:nvPr/>
          </p:nvSpPr>
          <p:spPr>
            <a:xfrm>
              <a:off x="2451100" y="3151200"/>
              <a:ext cx="838277" cy="51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SiriusXM Live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Broadcast: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</a:p>
          </p:txBody>
        </p:sp>
        <p:sp>
          <p:nvSpPr>
            <p:cNvPr id="2134" name="Shape 2134"/>
            <p:cNvSpPr/>
            <p:nvPr/>
          </p:nvSpPr>
          <p:spPr>
            <a:xfrm>
              <a:off x="3606800" y="3163900"/>
              <a:ext cx="838277" cy="51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SiriusXM Live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Broadcast: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Nabucco</a:t>
              </a:r>
            </a:p>
          </p:txBody>
        </p:sp>
        <p:sp>
          <p:nvSpPr>
            <p:cNvPr id="2135" name="Shape 2135"/>
            <p:cNvSpPr/>
            <p:nvPr/>
          </p:nvSpPr>
          <p:spPr>
            <a:xfrm>
              <a:off x="1295399" y="5043500"/>
              <a:ext cx="838278" cy="51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SiriusXM Live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Broadcast: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</a:p>
          </p:txBody>
        </p:sp>
        <p:sp>
          <p:nvSpPr>
            <p:cNvPr id="2136" name="Shape 2136"/>
            <p:cNvSpPr/>
            <p:nvPr/>
          </p:nvSpPr>
          <p:spPr>
            <a:xfrm>
              <a:off x="2438400" y="6961200"/>
              <a:ext cx="838277" cy="51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SiriusXM Live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Broadcast: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</a:p>
          </p:txBody>
        </p:sp>
        <p:sp>
          <p:nvSpPr>
            <p:cNvPr id="2137" name="Shape 2137"/>
            <p:cNvSpPr/>
            <p:nvPr/>
          </p:nvSpPr>
          <p:spPr>
            <a:xfrm>
              <a:off x="2438400" y="8726500"/>
              <a:ext cx="838277" cy="51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SiriusXM Live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Broadcast:</a:t>
              </a:r>
              <a:endParaRPr sz="9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Siegfried</a:t>
              </a:r>
            </a:p>
          </p:txBody>
        </p:sp>
      </p:grp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/>
          <p:nvPr/>
        </p:nvSpPr>
        <p:spPr>
          <a:xfrm>
            <a:off x="853424" y="719460"/>
            <a:ext cx="21288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Buttons</a:t>
            </a:r>
          </a:p>
        </p:txBody>
      </p:sp>
      <p:grpSp>
        <p:nvGrpSpPr>
          <p:cNvPr id="2147" name="Group 2147"/>
          <p:cNvGrpSpPr/>
          <p:nvPr/>
        </p:nvGrpSpPr>
        <p:grpSpPr>
          <a:xfrm>
            <a:off x="1102699" y="4903151"/>
            <a:ext cx="2671763" cy="508001"/>
            <a:chOff x="0" y="0"/>
            <a:chExt cx="2671762" cy="508000"/>
          </a:xfrm>
        </p:grpSpPr>
        <p:grpSp>
          <p:nvGrpSpPr>
            <p:cNvPr id="2143" name="Group 2143"/>
            <p:cNvGrpSpPr/>
            <p:nvPr/>
          </p:nvGrpSpPr>
          <p:grpSpPr>
            <a:xfrm>
              <a:off x="0" y="0"/>
              <a:ext cx="1325563" cy="508000"/>
              <a:chOff x="0" y="0"/>
              <a:chExt cx="1325562" cy="508000"/>
            </a:xfrm>
          </p:grpSpPr>
          <p:sp>
            <p:nvSpPr>
              <p:cNvPr id="2141" name="Shape 2141"/>
              <p:cNvSpPr/>
              <p:nvPr/>
            </p:nvSpPr>
            <p:spPr>
              <a:xfrm>
                <a:off x="0" y="0"/>
                <a:ext cx="1325563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0" y="10800"/>
                    </a:lnTo>
                    <a:cubicBezTo>
                      <a:pt x="0" y="4835"/>
                      <a:pt x="1852" y="0"/>
                      <a:pt x="4136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4136" y="21600"/>
                    </a:lnTo>
                    <a:cubicBezTo>
                      <a:pt x="1852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2142" name="Shape 2142"/>
              <p:cNvSpPr/>
              <p:nvPr/>
            </p:nvSpPr>
            <p:spPr>
              <a:xfrm>
                <a:off x="2381" y="154889"/>
                <a:ext cx="1320801" cy="198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FFFFFF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FFFFFF"/>
                    </a:solidFill>
                    <a:uFill>
                      <a:solidFill>
                        <a:srgbClr val="5A5C5C"/>
                      </a:solidFill>
                    </a:uFill>
                  </a:rPr>
                  <a:t>Download</a:t>
                </a:r>
              </a:p>
            </p:txBody>
          </p:sp>
        </p:grpSp>
        <p:grpSp>
          <p:nvGrpSpPr>
            <p:cNvPr id="2146" name="Group 2146"/>
            <p:cNvGrpSpPr/>
            <p:nvPr/>
          </p:nvGrpSpPr>
          <p:grpSpPr>
            <a:xfrm>
              <a:off x="1346200" y="0"/>
              <a:ext cx="1325563" cy="508000"/>
              <a:chOff x="0" y="0"/>
              <a:chExt cx="1325562" cy="508000"/>
            </a:xfrm>
          </p:grpSpPr>
          <p:sp>
            <p:nvSpPr>
              <p:cNvPr id="2144" name="Shape 2144"/>
              <p:cNvSpPr/>
              <p:nvPr/>
            </p:nvSpPr>
            <p:spPr>
              <a:xfrm>
                <a:off x="0" y="0"/>
                <a:ext cx="1325563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7464" y="0"/>
                    </a:lnTo>
                    <a:cubicBezTo>
                      <a:pt x="19748" y="0"/>
                      <a:pt x="21600" y="4835"/>
                      <a:pt x="21600" y="10800"/>
                    </a:cubicBezTo>
                    <a:cubicBezTo>
                      <a:pt x="21600" y="16765"/>
                      <a:pt x="19748" y="21600"/>
                      <a:pt x="17464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145" name="Shape 2145"/>
              <p:cNvSpPr/>
              <p:nvPr/>
            </p:nvSpPr>
            <p:spPr>
              <a:xfrm>
                <a:off x="2381" y="154889"/>
                <a:ext cx="1320801" cy="198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FFFFFF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FFFFFF"/>
                    </a:solidFill>
                    <a:uFill>
                      <a:solidFill>
                        <a:srgbClr val="5A5C5C"/>
                      </a:solidFill>
                    </a:uFill>
                  </a:rPr>
                  <a:t>Buy</a:t>
                </a:r>
              </a:p>
            </p:txBody>
          </p:sp>
        </p:grpSp>
      </p:grpSp>
      <p:grpSp>
        <p:nvGrpSpPr>
          <p:cNvPr id="2153" name="Group 2153"/>
          <p:cNvGrpSpPr/>
          <p:nvPr/>
        </p:nvGrpSpPr>
        <p:grpSpPr>
          <a:xfrm>
            <a:off x="1131274" y="3264851"/>
            <a:ext cx="5575301" cy="914401"/>
            <a:chOff x="0" y="0"/>
            <a:chExt cx="5575300" cy="914400"/>
          </a:xfrm>
        </p:grpSpPr>
        <p:sp>
          <p:nvSpPr>
            <p:cNvPr id="2148" name="Shape 2148"/>
            <p:cNvSpPr/>
            <p:nvPr/>
          </p:nvSpPr>
          <p:spPr>
            <a:xfrm>
              <a:off x="0" y="0"/>
              <a:ext cx="5575300" cy="914400"/>
            </a:xfrm>
            <a:prstGeom prst="rect">
              <a:avLst/>
            </a:pr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200025" y="215900"/>
              <a:ext cx="2425702" cy="508000"/>
            </a:xfrm>
            <a:prstGeom prst="roundRect">
              <a:avLst>
                <a:gd name="adj" fmla="val 9537"/>
              </a:avLst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2994025" y="228600"/>
              <a:ext cx="2425698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608343" y="313728"/>
              <a:ext cx="1609066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TRY IT FOR FREE</a:t>
              </a: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3438523" y="326428"/>
              <a:ext cx="1536701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VIEW FEATURES</a:t>
              </a:r>
            </a:p>
          </p:txBody>
        </p:sp>
      </p:grpSp>
      <p:grpSp>
        <p:nvGrpSpPr>
          <p:cNvPr id="2160" name="Group 2160"/>
          <p:cNvGrpSpPr/>
          <p:nvPr/>
        </p:nvGrpSpPr>
        <p:grpSpPr>
          <a:xfrm>
            <a:off x="4166573" y="4870393"/>
            <a:ext cx="1884364" cy="540759"/>
            <a:chOff x="0" y="0"/>
            <a:chExt cx="1884362" cy="540758"/>
          </a:xfrm>
        </p:grpSpPr>
        <p:grpSp>
          <p:nvGrpSpPr>
            <p:cNvPr id="2158" name="Group 2158"/>
            <p:cNvGrpSpPr/>
            <p:nvPr/>
          </p:nvGrpSpPr>
          <p:grpSpPr>
            <a:xfrm>
              <a:off x="0" y="32758"/>
              <a:ext cx="1884363" cy="508001"/>
              <a:chOff x="10318" y="0"/>
              <a:chExt cx="1884362" cy="508000"/>
            </a:xfrm>
          </p:grpSpPr>
          <p:sp>
            <p:nvSpPr>
              <p:cNvPr id="2154" name="Shape 2154"/>
              <p:cNvSpPr/>
              <p:nvPr/>
            </p:nvSpPr>
            <p:spPr>
              <a:xfrm>
                <a:off x="10318" y="0"/>
                <a:ext cx="563564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0" y="10800"/>
                    </a:lnTo>
                    <a:cubicBezTo>
                      <a:pt x="0" y="4835"/>
                      <a:pt x="4356" y="0"/>
                      <a:pt x="9728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9728" y="21600"/>
                    </a:lnTo>
                    <a:cubicBezTo>
                      <a:pt x="4356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2157" name="Group 2157"/>
              <p:cNvGrpSpPr/>
              <p:nvPr/>
            </p:nvGrpSpPr>
            <p:grpSpPr>
              <a:xfrm>
                <a:off x="569118" y="0"/>
                <a:ext cx="1325564" cy="508000"/>
                <a:chOff x="0" y="0"/>
                <a:chExt cx="1325562" cy="508000"/>
              </a:xfrm>
            </p:grpSpPr>
            <p:sp>
              <p:nvSpPr>
                <p:cNvPr id="2155" name="Shape 2155"/>
                <p:cNvSpPr/>
                <p:nvPr/>
              </p:nvSpPr>
              <p:spPr>
                <a:xfrm>
                  <a:off x="0" y="0"/>
                  <a:ext cx="1325563" cy="508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17464" y="0"/>
                      </a:lnTo>
                      <a:cubicBezTo>
                        <a:pt x="19748" y="0"/>
                        <a:pt x="21600" y="4835"/>
                        <a:pt x="21600" y="10800"/>
                      </a:cubicBezTo>
                      <a:cubicBezTo>
                        <a:pt x="21600" y="16765"/>
                        <a:pt x="19748" y="21600"/>
                        <a:pt x="17464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F98D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156" name="Shape 2156"/>
                <p:cNvSpPr/>
                <p:nvPr/>
              </p:nvSpPr>
              <p:spPr>
                <a:xfrm>
                  <a:off x="2381" y="154889"/>
                  <a:ext cx="1320801" cy="1982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defTabSz="914400">
                    <a:buClr>
                      <a:srgbClr val="5A5C5C"/>
                    </a:buClr>
                    <a:buFont typeface="Helvetica Neue"/>
                    <a:defRPr sz="1400">
                      <a:solidFill>
                        <a:srgbClr val="225980"/>
                      </a:solidFill>
                      <a:uFill>
                        <a:solidFill>
                          <a:srgbClr val="5A5C5C"/>
                        </a:solidFill>
                      </a:u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sz="1400">
                      <a:solidFill>
                        <a:srgbClr val="225980"/>
                      </a:solidFill>
                      <a:uFill>
                        <a:solidFill>
                          <a:srgbClr val="5A5C5C"/>
                        </a:solidFill>
                      </a:uFill>
                    </a:rPr>
                    <a:t>Add to Cart</a:t>
                  </a:r>
                </a:p>
              </p:txBody>
            </p:sp>
          </p:grpSp>
        </p:grpSp>
        <p:sp>
          <p:nvSpPr>
            <p:cNvPr id="2159" name="Shape 2159"/>
            <p:cNvSpPr/>
            <p:nvPr/>
          </p:nvSpPr>
          <p:spPr>
            <a:xfrm>
              <a:off x="136256" y="0"/>
              <a:ext cx="381001" cy="5354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584200">
                <a:defRPr b="1" sz="2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900">
                  <a:solidFill>
                    <a:srgbClr val="FFFFFF"/>
                  </a:solidFill>
                </a:rPr>
                <a:t>+</a:t>
              </a:r>
            </a:p>
          </p:txBody>
        </p:sp>
      </p:grpSp>
      <p:grpSp>
        <p:nvGrpSpPr>
          <p:cNvPr id="2168" name="Group 2168"/>
          <p:cNvGrpSpPr/>
          <p:nvPr/>
        </p:nvGrpSpPr>
        <p:grpSpPr>
          <a:xfrm>
            <a:off x="991574" y="6147751"/>
            <a:ext cx="5575301" cy="1041401"/>
            <a:chOff x="0" y="0"/>
            <a:chExt cx="5575300" cy="1041400"/>
          </a:xfrm>
        </p:grpSpPr>
        <p:sp>
          <p:nvSpPr>
            <p:cNvPr id="2161" name="Shape 2161"/>
            <p:cNvSpPr/>
            <p:nvPr/>
          </p:nvSpPr>
          <p:spPr>
            <a:xfrm>
              <a:off x="0" y="0"/>
              <a:ext cx="5575300" cy="1041400"/>
            </a:xfrm>
            <a:prstGeom prst="rect">
              <a:avLst/>
            </a:pr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62" name="Shape 2162"/>
            <p:cNvSpPr/>
            <p:nvPr/>
          </p:nvSpPr>
          <p:spPr>
            <a:xfrm>
              <a:off x="3454400" y="139700"/>
              <a:ext cx="1765302" cy="774701"/>
            </a:xfrm>
            <a:prstGeom prst="roundRect">
              <a:avLst>
                <a:gd name="adj" fmla="val 625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63" name="Shape 2163"/>
            <p:cNvSpPr/>
            <p:nvPr/>
          </p:nvSpPr>
          <p:spPr>
            <a:xfrm>
              <a:off x="3687762" y="328612"/>
              <a:ext cx="381001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52" y="14051"/>
                  </a:moveTo>
                  <a:lnTo>
                    <a:pt x="21600" y="4965"/>
                  </a:lnTo>
                  <a:lnTo>
                    <a:pt x="4038" y="2605"/>
                  </a:lnTo>
                  <a:lnTo>
                    <a:pt x="2631" y="1661"/>
                  </a:lnTo>
                  <a:cubicBezTo>
                    <a:pt x="2654" y="1561"/>
                    <a:pt x="2692" y="1465"/>
                    <a:pt x="2692" y="1355"/>
                  </a:cubicBezTo>
                  <a:cubicBezTo>
                    <a:pt x="2692" y="608"/>
                    <a:pt x="2089" y="0"/>
                    <a:pt x="1346" y="0"/>
                  </a:cubicBezTo>
                  <a:cubicBezTo>
                    <a:pt x="603" y="0"/>
                    <a:pt x="0" y="608"/>
                    <a:pt x="0" y="1355"/>
                  </a:cubicBezTo>
                  <a:cubicBezTo>
                    <a:pt x="0" y="2101"/>
                    <a:pt x="603" y="2708"/>
                    <a:pt x="1346" y="2708"/>
                  </a:cubicBezTo>
                  <a:cubicBezTo>
                    <a:pt x="1440" y="2708"/>
                    <a:pt x="1525" y="2671"/>
                    <a:pt x="1613" y="2653"/>
                  </a:cubicBezTo>
                  <a:lnTo>
                    <a:pt x="3266" y="3763"/>
                  </a:lnTo>
                  <a:lnTo>
                    <a:pt x="6006" y="14632"/>
                  </a:lnTo>
                  <a:lnTo>
                    <a:pt x="6839" y="14599"/>
                  </a:lnTo>
                  <a:lnTo>
                    <a:pt x="6092" y="16965"/>
                  </a:lnTo>
                  <a:cubicBezTo>
                    <a:pt x="6063" y="16964"/>
                    <a:pt x="6037" y="16955"/>
                    <a:pt x="6006" y="16955"/>
                  </a:cubicBezTo>
                  <a:cubicBezTo>
                    <a:pt x="4731" y="16955"/>
                    <a:pt x="3697" y="17996"/>
                    <a:pt x="3697" y="19278"/>
                  </a:cubicBezTo>
                  <a:cubicBezTo>
                    <a:pt x="3697" y="20562"/>
                    <a:pt x="4731" y="21600"/>
                    <a:pt x="6006" y="21600"/>
                  </a:cubicBezTo>
                  <a:cubicBezTo>
                    <a:pt x="6954" y="21600"/>
                    <a:pt x="7765" y="21026"/>
                    <a:pt x="8121" y="20206"/>
                  </a:cubicBezTo>
                  <a:lnTo>
                    <a:pt x="15421" y="20206"/>
                  </a:lnTo>
                  <a:cubicBezTo>
                    <a:pt x="15760" y="21024"/>
                    <a:pt x="16563" y="21600"/>
                    <a:pt x="17500" y="21600"/>
                  </a:cubicBezTo>
                  <a:cubicBezTo>
                    <a:pt x="18743" y="21600"/>
                    <a:pt x="19752" y="20587"/>
                    <a:pt x="19752" y="19335"/>
                  </a:cubicBezTo>
                  <a:cubicBezTo>
                    <a:pt x="19752" y="18085"/>
                    <a:pt x="18743" y="17071"/>
                    <a:pt x="17500" y="17071"/>
                  </a:cubicBezTo>
                  <a:cubicBezTo>
                    <a:pt x="16435" y="17071"/>
                    <a:pt x="15550" y="17817"/>
                    <a:pt x="15314" y="18813"/>
                  </a:cubicBezTo>
                  <a:lnTo>
                    <a:pt x="8270" y="18813"/>
                  </a:lnTo>
                  <a:cubicBezTo>
                    <a:pt x="8156" y="18251"/>
                    <a:pt x="7836" y="17771"/>
                    <a:pt x="7398" y="17436"/>
                  </a:cubicBezTo>
                  <a:lnTo>
                    <a:pt x="8311" y="14536"/>
                  </a:lnTo>
                  <a:lnTo>
                    <a:pt x="19752" y="1405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64" name="Shape 2164"/>
            <p:cNvSpPr/>
            <p:nvPr/>
          </p:nvSpPr>
          <p:spPr>
            <a:xfrm>
              <a:off x="330201" y="139700"/>
              <a:ext cx="2781301" cy="774701"/>
            </a:xfrm>
            <a:prstGeom prst="roundRect">
              <a:avLst>
                <a:gd name="adj" fmla="val 6254"/>
              </a:avLst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65150" y="355600"/>
              <a:ext cx="336550" cy="33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0" y="0"/>
                  </a:moveTo>
                  <a:lnTo>
                    <a:pt x="2160" y="0"/>
                  </a:lnTo>
                  <a:cubicBezTo>
                    <a:pt x="969" y="0"/>
                    <a:pt x="0" y="994"/>
                    <a:pt x="0" y="2222"/>
                  </a:cubicBezTo>
                  <a:lnTo>
                    <a:pt x="0" y="19378"/>
                  </a:lnTo>
                  <a:cubicBezTo>
                    <a:pt x="0" y="20606"/>
                    <a:pt x="969" y="21600"/>
                    <a:pt x="2160" y="21600"/>
                  </a:cubicBezTo>
                  <a:lnTo>
                    <a:pt x="19440" y="21600"/>
                  </a:lnTo>
                  <a:cubicBezTo>
                    <a:pt x="20634" y="21600"/>
                    <a:pt x="21600" y="20606"/>
                    <a:pt x="21600" y="19378"/>
                  </a:cubicBezTo>
                  <a:lnTo>
                    <a:pt x="21600" y="2222"/>
                  </a:lnTo>
                  <a:cubicBezTo>
                    <a:pt x="21600" y="994"/>
                    <a:pt x="20634" y="0"/>
                    <a:pt x="19440" y="0"/>
                  </a:cubicBezTo>
                  <a:close/>
                  <a:moveTo>
                    <a:pt x="10800" y="17565"/>
                  </a:moveTo>
                  <a:lnTo>
                    <a:pt x="5304" y="11912"/>
                  </a:lnTo>
                  <a:lnTo>
                    <a:pt x="8640" y="11912"/>
                  </a:lnTo>
                  <a:lnTo>
                    <a:pt x="8640" y="6160"/>
                  </a:lnTo>
                  <a:lnTo>
                    <a:pt x="12960" y="6160"/>
                  </a:lnTo>
                  <a:lnTo>
                    <a:pt x="12960" y="11912"/>
                  </a:lnTo>
                  <a:lnTo>
                    <a:pt x="16296" y="11912"/>
                  </a:lnTo>
                  <a:lnTo>
                    <a:pt x="10800" y="1756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66" name="Shape 2166"/>
            <p:cNvSpPr/>
            <p:nvPr/>
          </p:nvSpPr>
          <p:spPr>
            <a:xfrm>
              <a:off x="1250041" y="330200"/>
              <a:ext cx="1486130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DOWNLOAD</a:t>
              </a: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4243879" y="333515"/>
              <a:ext cx="597104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BUY</a:t>
              </a:r>
            </a:p>
          </p:txBody>
        </p:sp>
      </p:grpSp>
      <p:grpSp>
        <p:nvGrpSpPr>
          <p:cNvPr id="2173" name="Group 2173"/>
          <p:cNvGrpSpPr/>
          <p:nvPr/>
        </p:nvGrpSpPr>
        <p:grpSpPr>
          <a:xfrm>
            <a:off x="991574" y="7760413"/>
            <a:ext cx="5138539" cy="967662"/>
            <a:chOff x="0" y="0"/>
            <a:chExt cx="5138537" cy="967660"/>
          </a:xfrm>
        </p:grpSpPr>
        <p:sp>
          <p:nvSpPr>
            <p:cNvPr id="2169" name="Shape 2169"/>
            <p:cNvSpPr/>
            <p:nvPr/>
          </p:nvSpPr>
          <p:spPr>
            <a:xfrm>
              <a:off x="0" y="237"/>
              <a:ext cx="3289300" cy="965201"/>
            </a:xfrm>
            <a:prstGeom prst="roundRect">
              <a:avLst>
                <a:gd name="adj" fmla="val 5019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FFFFFF"/>
                </a:buClr>
                <a:buFont typeface="Helvetica Neue"/>
                <a:defRPr sz="1200">
                  <a:solidFill>
                    <a:srgbClr val="FFFFFF"/>
                  </a:solidFill>
                  <a:effectLst>
                    <a:outerShdw sx="100000" sy="100000" kx="0" ky="0" algn="b" rotWithShape="0" blurRad="12700" dist="25400" dir="2700000">
                      <a:srgbClr val="000000"/>
                    </a:outerShdw>
                  </a:effectLst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70" name="Shape 2170"/>
            <p:cNvSpPr/>
            <p:nvPr/>
          </p:nvSpPr>
          <p:spPr>
            <a:xfrm>
              <a:off x="2987395" y="0"/>
              <a:ext cx="2151143" cy="96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272" y="182"/>
                  </a:moveTo>
                  <a:lnTo>
                    <a:pt x="0" y="11060"/>
                  </a:lnTo>
                  <a:lnTo>
                    <a:pt x="2200" y="21600"/>
                  </a:lnTo>
                  <a:lnTo>
                    <a:pt x="20876" y="21600"/>
                  </a:lnTo>
                  <a:cubicBezTo>
                    <a:pt x="20876" y="21600"/>
                    <a:pt x="21600" y="21249"/>
                    <a:pt x="21600" y="19613"/>
                  </a:cubicBezTo>
                  <a:cubicBezTo>
                    <a:pt x="21600" y="17977"/>
                    <a:pt x="21600" y="1447"/>
                    <a:pt x="21600" y="1447"/>
                  </a:cubicBezTo>
                  <a:cubicBezTo>
                    <a:pt x="21600" y="1447"/>
                    <a:pt x="21546" y="0"/>
                    <a:pt x="20813" y="0"/>
                  </a:cubicBezTo>
                  <a:cubicBezTo>
                    <a:pt x="20079" y="0"/>
                    <a:pt x="2272" y="182"/>
                    <a:pt x="2272" y="182"/>
                  </a:cubicBez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def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</a:rPr>
                <a:t>Only Takes 2 Minutes</a:t>
              </a: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54769" y="132604"/>
              <a:ext cx="208422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FFFFFF"/>
                  </a:solidFill>
                </a:rPr>
                <a:t>Sign Up Now!</a:t>
              </a:r>
            </a:p>
          </p:txBody>
        </p:sp>
        <p:sp>
          <p:nvSpPr>
            <p:cNvPr id="2172" name="Shape 2172"/>
            <p:cNvSpPr/>
            <p:nvPr/>
          </p:nvSpPr>
          <p:spPr>
            <a:xfrm>
              <a:off x="705797" y="467401"/>
              <a:ext cx="1782167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Free Account Available</a:t>
              </a:r>
            </a:p>
          </p:txBody>
        </p:sp>
      </p:grpSp>
      <p:grpSp>
        <p:nvGrpSpPr>
          <p:cNvPr id="2180" name="Group 2180"/>
          <p:cNvGrpSpPr/>
          <p:nvPr/>
        </p:nvGrpSpPr>
        <p:grpSpPr>
          <a:xfrm>
            <a:off x="1001099" y="9259251"/>
            <a:ext cx="2671763" cy="508001"/>
            <a:chOff x="0" y="0"/>
            <a:chExt cx="2671762" cy="508000"/>
          </a:xfrm>
        </p:grpSpPr>
        <p:sp>
          <p:nvSpPr>
            <p:cNvPr id="2174" name="Shape 2174"/>
            <p:cNvSpPr/>
            <p:nvPr/>
          </p:nvSpPr>
          <p:spPr>
            <a:xfrm>
              <a:off x="0" y="0"/>
              <a:ext cx="1325563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1852" y="0"/>
                    <a:pt x="4136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4136" y="21600"/>
                  </a:lnTo>
                  <a:cubicBezTo>
                    <a:pt x="1852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75" name="Shape 2175"/>
            <p:cNvSpPr/>
            <p:nvPr/>
          </p:nvSpPr>
          <p:spPr>
            <a:xfrm>
              <a:off x="1346200" y="0"/>
              <a:ext cx="1325563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464" y="0"/>
                  </a:lnTo>
                  <a:cubicBezTo>
                    <a:pt x="19748" y="0"/>
                    <a:pt x="21600" y="4835"/>
                    <a:pt x="21600" y="10800"/>
                  </a:cubicBezTo>
                  <a:cubicBezTo>
                    <a:pt x="21600" y="16765"/>
                    <a:pt x="19748" y="21600"/>
                    <a:pt x="17464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76" name="Shape 2176"/>
            <p:cNvSpPr/>
            <p:nvPr/>
          </p:nvSpPr>
          <p:spPr>
            <a:xfrm flipH="1">
              <a:off x="1339654" y="0"/>
              <a:ext cx="1" cy="508001"/>
            </a:xfrm>
            <a:prstGeom prst="line">
              <a:avLst/>
            </a:prstGeom>
            <a:noFill/>
            <a:ln w="25400" cap="flat">
              <a:solidFill>
                <a:srgbClr val="22598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77" name="Shape 2177"/>
            <p:cNvSpPr/>
            <p:nvPr/>
          </p:nvSpPr>
          <p:spPr>
            <a:xfrm>
              <a:off x="1698511" y="26467"/>
              <a:ext cx="551410" cy="296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baseline="40000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99</a:t>
              </a:r>
              <a:r>
                <a:rPr b="1" baseline="36363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.95</a:t>
              </a: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174199" y="97828"/>
              <a:ext cx="977165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BUY NOW</a:t>
              </a:r>
            </a:p>
          </p:txBody>
        </p:sp>
        <p:sp>
          <p:nvSpPr>
            <p:cNvPr id="2179" name="Shape 2179"/>
            <p:cNvSpPr/>
            <p:nvPr/>
          </p:nvSpPr>
          <p:spPr>
            <a:xfrm>
              <a:off x="1495717" y="201682"/>
              <a:ext cx="1026529" cy="237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900">
                  <a:solidFill>
                    <a:srgbClr val="FFFFFF"/>
                  </a:solidFill>
                </a:rPr>
                <a:t>FREE SHIPPING!</a:t>
              </a:r>
            </a:p>
          </p:txBody>
        </p:sp>
      </p:grpSp>
      <p:grpSp>
        <p:nvGrpSpPr>
          <p:cNvPr id="2188" name="Group 2188"/>
          <p:cNvGrpSpPr/>
          <p:nvPr/>
        </p:nvGrpSpPr>
        <p:grpSpPr>
          <a:xfrm>
            <a:off x="966174" y="9927930"/>
            <a:ext cx="6921501" cy="1261722"/>
            <a:chOff x="0" y="0"/>
            <a:chExt cx="6921500" cy="1261721"/>
          </a:xfrm>
        </p:grpSpPr>
        <p:sp>
          <p:nvSpPr>
            <p:cNvPr id="2181" name="Shape 2181"/>
            <p:cNvSpPr/>
            <p:nvPr/>
          </p:nvSpPr>
          <p:spPr>
            <a:xfrm>
              <a:off x="0" y="220321"/>
              <a:ext cx="6921500" cy="1041401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82" name="Shape 2182"/>
            <p:cNvSpPr/>
            <p:nvPr/>
          </p:nvSpPr>
          <p:spPr>
            <a:xfrm>
              <a:off x="444500" y="398121"/>
              <a:ext cx="2425701" cy="711203"/>
            </a:xfrm>
            <a:prstGeom prst="roundRect">
              <a:avLst>
                <a:gd name="adj" fmla="val 6812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83" name="Shape 2183"/>
            <p:cNvSpPr/>
            <p:nvPr/>
          </p:nvSpPr>
          <p:spPr>
            <a:xfrm>
              <a:off x="3197225" y="398121"/>
              <a:ext cx="3340099" cy="698501"/>
            </a:xfrm>
            <a:prstGeom prst="roundRect">
              <a:avLst>
                <a:gd name="adj" fmla="val 693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84" name="Shape 2184"/>
            <p:cNvSpPr/>
            <p:nvPr/>
          </p:nvSpPr>
          <p:spPr>
            <a:xfrm>
              <a:off x="6097723" y="0"/>
              <a:ext cx="809354" cy="811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12425" y="2161"/>
                  </a:lnTo>
                  <a:lnTo>
                    <a:pt x="14718" y="736"/>
                  </a:lnTo>
                  <a:lnTo>
                    <a:pt x="15456" y="3341"/>
                  </a:lnTo>
                  <a:lnTo>
                    <a:pt x="18107" y="2843"/>
                  </a:lnTo>
                  <a:lnTo>
                    <a:pt x="17858" y="5540"/>
                  </a:lnTo>
                  <a:lnTo>
                    <a:pt x="20509" y="6037"/>
                  </a:lnTo>
                  <a:lnTo>
                    <a:pt x="19307" y="8462"/>
                  </a:lnTo>
                  <a:lnTo>
                    <a:pt x="21600" y="9888"/>
                  </a:lnTo>
                  <a:lnTo>
                    <a:pt x="19607" y="11712"/>
                  </a:lnTo>
                  <a:lnTo>
                    <a:pt x="21232" y="13874"/>
                  </a:lnTo>
                  <a:lnTo>
                    <a:pt x="18717" y="14852"/>
                  </a:lnTo>
                  <a:lnTo>
                    <a:pt x="19456" y="17457"/>
                  </a:lnTo>
                  <a:lnTo>
                    <a:pt x="16759" y="17457"/>
                  </a:lnTo>
                  <a:lnTo>
                    <a:pt x="16510" y="20154"/>
                  </a:lnTo>
                  <a:lnTo>
                    <a:pt x="13995" y="19176"/>
                  </a:lnTo>
                  <a:lnTo>
                    <a:pt x="12793" y="21600"/>
                  </a:lnTo>
                  <a:lnTo>
                    <a:pt x="10800" y="19775"/>
                  </a:lnTo>
                  <a:lnTo>
                    <a:pt x="8807" y="21600"/>
                  </a:lnTo>
                  <a:lnTo>
                    <a:pt x="7605" y="19176"/>
                  </a:lnTo>
                  <a:lnTo>
                    <a:pt x="5090" y="20154"/>
                  </a:lnTo>
                  <a:lnTo>
                    <a:pt x="4841" y="17457"/>
                  </a:lnTo>
                  <a:lnTo>
                    <a:pt x="2144" y="17457"/>
                  </a:lnTo>
                  <a:lnTo>
                    <a:pt x="2883" y="14852"/>
                  </a:lnTo>
                  <a:lnTo>
                    <a:pt x="368" y="13874"/>
                  </a:lnTo>
                  <a:lnTo>
                    <a:pt x="1993" y="11712"/>
                  </a:lnTo>
                  <a:lnTo>
                    <a:pt x="0" y="9888"/>
                  </a:lnTo>
                  <a:lnTo>
                    <a:pt x="2293" y="8462"/>
                  </a:lnTo>
                  <a:lnTo>
                    <a:pt x="1091" y="6037"/>
                  </a:lnTo>
                  <a:lnTo>
                    <a:pt x="3742" y="5540"/>
                  </a:lnTo>
                  <a:lnTo>
                    <a:pt x="3493" y="2843"/>
                  </a:lnTo>
                  <a:lnTo>
                    <a:pt x="6144" y="3341"/>
                  </a:lnTo>
                  <a:lnTo>
                    <a:pt x="6882" y="736"/>
                  </a:lnTo>
                  <a:lnTo>
                    <a:pt x="9175" y="2161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85" name="Shape 2185"/>
            <p:cNvSpPr/>
            <p:nvPr/>
          </p:nvSpPr>
          <p:spPr>
            <a:xfrm>
              <a:off x="6096000" y="299912"/>
              <a:ext cx="812800" cy="219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727373"/>
                </a:buClr>
                <a:buFont typeface="Helvetica Neue"/>
                <a:defRPr b="1" sz="1400">
                  <a:solidFill>
                    <a:srgbClr val="225980"/>
                  </a:solidFill>
                  <a:uFill>
                    <a:solidFill>
                      <a:srgbClr val="727373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225980"/>
                  </a:solidFill>
                  <a:uFill>
                    <a:solidFill>
                      <a:srgbClr val="727373"/>
                    </a:solidFill>
                  </a:uFill>
                </a:rPr>
                <a:t>New</a:t>
              </a:r>
            </a:p>
          </p:txBody>
        </p:sp>
        <p:sp>
          <p:nvSpPr>
            <p:cNvPr id="2186" name="Shape 2186"/>
            <p:cNvSpPr/>
            <p:nvPr/>
          </p:nvSpPr>
          <p:spPr>
            <a:xfrm>
              <a:off x="828937" y="563661"/>
              <a:ext cx="1685012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SIGN UP NOW</a:t>
              </a:r>
            </a:p>
          </p:txBody>
        </p:sp>
        <p:sp>
          <p:nvSpPr>
            <p:cNvPr id="2187" name="Shape 2187"/>
            <p:cNvSpPr/>
            <p:nvPr/>
          </p:nvSpPr>
          <p:spPr>
            <a:xfrm>
              <a:off x="3876937" y="563661"/>
              <a:ext cx="1850061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3F98DB"/>
                  </a:solidFill>
                </a:rPr>
                <a:t>TRY THE DEMO</a:t>
              </a:r>
            </a:p>
          </p:txBody>
        </p:sp>
      </p:grpSp>
      <p:sp>
        <p:nvSpPr>
          <p:cNvPr id="2189" name="Shape 2189"/>
          <p:cNvSpPr/>
          <p:nvPr/>
        </p:nvSpPr>
        <p:spPr>
          <a:xfrm>
            <a:off x="12707153" y="8286136"/>
            <a:ext cx="2031998" cy="889000"/>
          </a:xfrm>
          <a:prstGeom prst="roundRect">
            <a:avLst>
              <a:gd name="adj" fmla="val 5450"/>
            </a:avLst>
          </a:prstGeom>
          <a:solidFill>
            <a:srgbClr val="3F98D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defTabSz="914400">
              <a:buClr>
                <a:srgbClr val="000000"/>
              </a:buClr>
              <a:buFont typeface="Helvetica Neue"/>
              <a:defRPr sz="1800"/>
            </a:pPr>
            <a:r>
              <a:rPr b="1" sz="2100">
                <a:solidFill>
                  <a:srgbClr val="225980"/>
                </a:solidFill>
                <a:uFill>
                  <a:solidFill/>
                </a:uFill>
                <a:latin typeface="Helvetica Neue"/>
                <a:ea typeface="Helvetica Neue"/>
                <a:cs typeface="Helvetica Neue"/>
                <a:sym typeface="Helvetica Neue"/>
              </a:rPr>
              <a:t>Sign Up Now</a:t>
            </a:r>
            <a:endParaRPr b="1" sz="2100">
              <a:solidFill>
                <a:srgbClr val="225980"/>
              </a:solidFill>
              <a:uFill>
                <a:solidFill/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defTabSz="914400">
              <a:buClr>
                <a:srgbClr val="000000"/>
              </a:buClr>
              <a:buFont typeface="Helvetica Neue"/>
              <a:defRPr sz="1800"/>
            </a:pPr>
            <a:r>
              <a:rPr sz="1700">
                <a:solidFill>
                  <a:srgbClr val="225980"/>
                </a:solidFill>
                <a:uFill>
                  <a:solidFill/>
                </a:uFill>
                <a:latin typeface="Helvetica Neue"/>
                <a:ea typeface="Helvetica Neue"/>
                <a:cs typeface="Helvetica Neue"/>
                <a:sym typeface="Helvetica Neue"/>
              </a:rPr>
              <a:t>30 Day free trial</a:t>
            </a:r>
          </a:p>
        </p:txBody>
      </p:sp>
      <p:grpSp>
        <p:nvGrpSpPr>
          <p:cNvPr id="2195" name="Group 2195"/>
          <p:cNvGrpSpPr/>
          <p:nvPr/>
        </p:nvGrpSpPr>
        <p:grpSpPr>
          <a:xfrm>
            <a:off x="8176428" y="5873136"/>
            <a:ext cx="3657601" cy="1892301"/>
            <a:chOff x="0" y="0"/>
            <a:chExt cx="3657600" cy="1892300"/>
          </a:xfrm>
        </p:grpSpPr>
        <p:sp>
          <p:nvSpPr>
            <p:cNvPr id="2190" name="Shape 2190"/>
            <p:cNvSpPr/>
            <p:nvPr/>
          </p:nvSpPr>
          <p:spPr>
            <a:xfrm>
              <a:off x="0" y="0"/>
              <a:ext cx="3657600" cy="18923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91" name="Shape 2191"/>
            <p:cNvSpPr/>
            <p:nvPr/>
          </p:nvSpPr>
          <p:spPr>
            <a:xfrm>
              <a:off x="165100" y="190500"/>
              <a:ext cx="3302000" cy="889000"/>
            </a:xfrm>
            <a:prstGeom prst="roundRect">
              <a:avLst>
                <a:gd name="adj" fmla="val 5450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FEFFFE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000000"/>
                </a:buClr>
                <a:buFont typeface="Helvetica Neue"/>
                <a:defRPr sz="1800"/>
              </a:pPr>
              <a:r>
                <a:rPr b="1" sz="2400">
                  <a:solidFill>
                    <a:srgbClr val="3F98DB"/>
                  </a:solidFill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Try it for FREE</a:t>
              </a:r>
              <a:endParaRPr b="1" sz="2400">
                <a:solidFill>
                  <a:srgbClr val="3F98DB"/>
                </a:solidFill>
                <a:uFill>
                  <a:solidFill/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914400">
                <a:buClr>
                  <a:srgbClr val="000000"/>
                </a:buClr>
                <a:buFont typeface="Helvetica Neue"/>
                <a:defRPr sz="1800"/>
              </a:pPr>
              <a:r>
                <a:rPr b="1" sz="1400">
                  <a:solidFill>
                    <a:srgbClr val="3F98DB"/>
                  </a:solidFill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No Credit Card Required</a:t>
              </a:r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33400" y="1295400"/>
              <a:ext cx="1892648" cy="38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rPr>
                <a:t>or</a:t>
              </a:r>
              <a:r>
                <a:rPr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rPr>
                <a:t> LEARN MORE</a:t>
              </a:r>
            </a:p>
          </p:txBody>
        </p:sp>
        <p:sp>
          <p:nvSpPr>
            <p:cNvPr id="2193" name="Shape 2193"/>
            <p:cNvSpPr/>
            <p:nvPr/>
          </p:nvSpPr>
          <p:spPr>
            <a:xfrm>
              <a:off x="2616200" y="1231900"/>
              <a:ext cx="508000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2692400" y="1358900"/>
              <a:ext cx="355600" cy="254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FFFFFF"/>
                </a:buClr>
                <a:buFont typeface="Wingdings"/>
                <a:defRPr sz="1800">
                  <a:solidFill>
                    <a:srgbClr val="225980"/>
                  </a:solidFill>
                  <a:uFill>
                    <a:solidFill>
                      <a:srgbClr val="FFFFFF"/>
                    </a:solidFill>
                  </a:uFill>
                  <a:latin typeface="Wingdings"/>
                  <a:ea typeface="Wingdings"/>
                  <a:cs typeface="Wingdings"/>
                  <a:sym typeface="Wingdings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225980"/>
                  </a:solidFill>
                  <a:uFill>
                    <a:solidFill>
                      <a:srgbClr val="FFFFFF"/>
                    </a:solidFill>
                  </a:uFill>
                </a:rPr>
                <a:t></a:t>
              </a:r>
            </a:p>
          </p:txBody>
        </p:sp>
      </p:grpSp>
      <p:grpSp>
        <p:nvGrpSpPr>
          <p:cNvPr id="2198" name="Group 2198"/>
          <p:cNvGrpSpPr/>
          <p:nvPr/>
        </p:nvGrpSpPr>
        <p:grpSpPr>
          <a:xfrm>
            <a:off x="12977028" y="4635201"/>
            <a:ext cx="2895601" cy="508001"/>
            <a:chOff x="0" y="0"/>
            <a:chExt cx="2895600" cy="508000"/>
          </a:xfrm>
        </p:grpSpPr>
        <p:sp>
          <p:nvSpPr>
            <p:cNvPr id="2196" name="Shape 2196"/>
            <p:cNvSpPr/>
            <p:nvPr/>
          </p:nvSpPr>
          <p:spPr>
            <a:xfrm>
              <a:off x="0" y="0"/>
              <a:ext cx="2895600" cy="508000"/>
            </a:xfrm>
            <a:prstGeom prst="roundRect">
              <a:avLst>
                <a:gd name="adj" fmla="val 50000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FFFFFF"/>
                  </a:solidFill>
                  <a:effectLst>
                    <a:outerShdw sx="100000" sy="100000" kx="0" ky="0" algn="b" rotWithShape="0" blurRad="12700" dist="25400" dir="2700000">
                      <a:srgbClr val="000000"/>
                    </a:outerShdw>
                  </a:effectLst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97" name="Shape 2197"/>
            <p:cNvSpPr/>
            <p:nvPr/>
          </p:nvSpPr>
          <p:spPr>
            <a:xfrm>
              <a:off x="379199" y="97828"/>
              <a:ext cx="2129130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Take a FREE Trial Today</a:t>
              </a:r>
            </a:p>
          </p:txBody>
        </p:sp>
      </p:grpSp>
      <p:grpSp>
        <p:nvGrpSpPr>
          <p:cNvPr id="2201" name="Group 2201"/>
          <p:cNvGrpSpPr/>
          <p:nvPr/>
        </p:nvGrpSpPr>
        <p:grpSpPr>
          <a:xfrm>
            <a:off x="16466353" y="2863236"/>
            <a:ext cx="3302002" cy="508001"/>
            <a:chOff x="0" y="0"/>
            <a:chExt cx="3302001" cy="508000"/>
          </a:xfrm>
        </p:grpSpPr>
        <p:sp>
          <p:nvSpPr>
            <p:cNvPr id="2199" name="Shape 2199"/>
            <p:cNvSpPr/>
            <p:nvPr/>
          </p:nvSpPr>
          <p:spPr>
            <a:xfrm>
              <a:off x="0" y="0"/>
              <a:ext cx="3302002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00" name="Shape 2200"/>
            <p:cNvSpPr/>
            <p:nvPr/>
          </p:nvSpPr>
          <p:spPr>
            <a:xfrm>
              <a:off x="413372" y="97828"/>
              <a:ext cx="2468906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Start your 30 day FREE Trial</a:t>
              </a:r>
            </a:p>
          </p:txBody>
        </p:sp>
      </p:grpSp>
      <p:grpSp>
        <p:nvGrpSpPr>
          <p:cNvPr id="2206" name="Group 2206"/>
          <p:cNvGrpSpPr/>
          <p:nvPr/>
        </p:nvGrpSpPr>
        <p:grpSpPr>
          <a:xfrm>
            <a:off x="8455828" y="3497305"/>
            <a:ext cx="3098801" cy="508001"/>
            <a:chOff x="0" y="0"/>
            <a:chExt cx="3098800" cy="508000"/>
          </a:xfrm>
        </p:grpSpPr>
        <p:sp>
          <p:nvSpPr>
            <p:cNvPr id="2202" name="Shape 2202"/>
            <p:cNvSpPr/>
            <p:nvPr/>
          </p:nvSpPr>
          <p:spPr>
            <a:xfrm>
              <a:off x="0" y="0"/>
              <a:ext cx="3098800" cy="508000"/>
            </a:xfrm>
            <a:prstGeom prst="roundRect">
              <a:avLst>
                <a:gd name="adj" fmla="val 5000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914400">
                <a:buClr>
                  <a:srgbClr val="5A5C5C"/>
                </a:buClr>
                <a:buFont typeface="Helvetica Neue"/>
                <a:defRPr sz="1200">
                  <a:solidFill>
                    <a:srgbClr val="676867"/>
                  </a:solidFill>
                  <a:effectLst>
                    <a:outerShdw sx="100000" sy="100000" kx="0" ky="0" algn="b" rotWithShape="0" blurRad="12700" dist="25400" dir="2700000">
                      <a:srgbClr val="CBCBCB"/>
                    </a:outerShdw>
                  </a:effectLst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03" name="Shape 2203"/>
            <p:cNvSpPr/>
            <p:nvPr/>
          </p:nvSpPr>
          <p:spPr>
            <a:xfrm>
              <a:off x="2460625" y="88900"/>
              <a:ext cx="336550" cy="33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0" y="0"/>
                  </a:moveTo>
                  <a:lnTo>
                    <a:pt x="2160" y="0"/>
                  </a:lnTo>
                  <a:cubicBezTo>
                    <a:pt x="969" y="0"/>
                    <a:pt x="0" y="994"/>
                    <a:pt x="0" y="2222"/>
                  </a:cubicBezTo>
                  <a:lnTo>
                    <a:pt x="0" y="19378"/>
                  </a:lnTo>
                  <a:cubicBezTo>
                    <a:pt x="0" y="20606"/>
                    <a:pt x="969" y="21600"/>
                    <a:pt x="2160" y="21600"/>
                  </a:cubicBezTo>
                  <a:lnTo>
                    <a:pt x="19440" y="21600"/>
                  </a:lnTo>
                  <a:cubicBezTo>
                    <a:pt x="20634" y="21600"/>
                    <a:pt x="21600" y="20606"/>
                    <a:pt x="21600" y="19378"/>
                  </a:cubicBezTo>
                  <a:lnTo>
                    <a:pt x="21600" y="2222"/>
                  </a:lnTo>
                  <a:cubicBezTo>
                    <a:pt x="21600" y="994"/>
                    <a:pt x="20634" y="0"/>
                    <a:pt x="19440" y="0"/>
                  </a:cubicBezTo>
                  <a:close/>
                  <a:moveTo>
                    <a:pt x="10800" y="17565"/>
                  </a:moveTo>
                  <a:lnTo>
                    <a:pt x="5304" y="11912"/>
                  </a:lnTo>
                  <a:lnTo>
                    <a:pt x="8640" y="11912"/>
                  </a:lnTo>
                  <a:lnTo>
                    <a:pt x="8640" y="6160"/>
                  </a:lnTo>
                  <a:lnTo>
                    <a:pt x="12960" y="6160"/>
                  </a:lnTo>
                  <a:lnTo>
                    <a:pt x="12960" y="11912"/>
                  </a:lnTo>
                  <a:lnTo>
                    <a:pt x="16296" y="11912"/>
                  </a:lnTo>
                  <a:lnTo>
                    <a:pt x="10800" y="17565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04" name="Shape 2204"/>
            <p:cNvSpPr/>
            <p:nvPr/>
          </p:nvSpPr>
          <p:spPr>
            <a:xfrm>
              <a:off x="274318" y="3394"/>
              <a:ext cx="1404596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3F98DB"/>
                  </a:solidFill>
                </a:rPr>
                <a:t>Download Now</a:t>
              </a:r>
            </a:p>
          </p:txBody>
        </p:sp>
        <p:sp>
          <p:nvSpPr>
            <p:cNvPr id="2205" name="Shape 2205"/>
            <p:cNvSpPr/>
            <p:nvPr/>
          </p:nvSpPr>
          <p:spPr>
            <a:xfrm>
              <a:off x="289651" y="211683"/>
              <a:ext cx="195514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Version 2.3-Mac OS X 10.8</a:t>
              </a:r>
            </a:p>
          </p:txBody>
        </p:sp>
      </p:grpSp>
      <p:grpSp>
        <p:nvGrpSpPr>
          <p:cNvPr id="2211" name="Group 2211"/>
          <p:cNvGrpSpPr/>
          <p:nvPr/>
        </p:nvGrpSpPr>
        <p:grpSpPr>
          <a:xfrm>
            <a:off x="11834028" y="3368742"/>
            <a:ext cx="2633210" cy="765126"/>
            <a:chOff x="0" y="0"/>
            <a:chExt cx="2633209" cy="765124"/>
          </a:xfrm>
        </p:grpSpPr>
        <p:sp>
          <p:nvSpPr>
            <p:cNvPr id="2207" name="Shape 2207"/>
            <p:cNvSpPr/>
            <p:nvPr/>
          </p:nvSpPr>
          <p:spPr>
            <a:xfrm>
              <a:off x="0" y="129493"/>
              <a:ext cx="2120900" cy="508001"/>
            </a:xfrm>
            <a:prstGeom prst="roundRect">
              <a:avLst>
                <a:gd name="adj" fmla="val 50000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914400">
                <a:buClr>
                  <a:srgbClr val="5A5C5C"/>
                </a:buClr>
                <a:buFont typeface="Helvetica Neue"/>
                <a:defRPr b="1" sz="2400">
                  <a:solidFill>
                    <a:srgbClr val="FFFFFF"/>
                  </a:solidFill>
                  <a:effectLst>
                    <a:outerShdw sx="100000" sy="100000" kx="0" ky="0" algn="b" rotWithShape="0" blurRad="12700" dist="25400" dir="2700000">
                      <a:srgbClr val="000000"/>
                    </a:outerShdw>
                  </a:effectLst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08" name="Shape 2208"/>
            <p:cNvSpPr/>
            <p:nvPr/>
          </p:nvSpPr>
          <p:spPr>
            <a:xfrm>
              <a:off x="1729408" y="0"/>
              <a:ext cx="812801" cy="76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12425" y="2161"/>
                  </a:lnTo>
                  <a:lnTo>
                    <a:pt x="14718" y="736"/>
                  </a:lnTo>
                  <a:lnTo>
                    <a:pt x="15456" y="3341"/>
                  </a:lnTo>
                  <a:lnTo>
                    <a:pt x="18107" y="2843"/>
                  </a:lnTo>
                  <a:lnTo>
                    <a:pt x="17858" y="5540"/>
                  </a:lnTo>
                  <a:lnTo>
                    <a:pt x="20509" y="6037"/>
                  </a:lnTo>
                  <a:lnTo>
                    <a:pt x="19307" y="8462"/>
                  </a:lnTo>
                  <a:lnTo>
                    <a:pt x="21600" y="9888"/>
                  </a:lnTo>
                  <a:lnTo>
                    <a:pt x="19607" y="11712"/>
                  </a:lnTo>
                  <a:lnTo>
                    <a:pt x="21232" y="13874"/>
                  </a:lnTo>
                  <a:lnTo>
                    <a:pt x="18717" y="14852"/>
                  </a:lnTo>
                  <a:lnTo>
                    <a:pt x="19456" y="17457"/>
                  </a:lnTo>
                  <a:lnTo>
                    <a:pt x="16759" y="17457"/>
                  </a:lnTo>
                  <a:lnTo>
                    <a:pt x="16510" y="20154"/>
                  </a:lnTo>
                  <a:lnTo>
                    <a:pt x="13995" y="19176"/>
                  </a:lnTo>
                  <a:lnTo>
                    <a:pt x="12793" y="21600"/>
                  </a:lnTo>
                  <a:lnTo>
                    <a:pt x="10800" y="19775"/>
                  </a:lnTo>
                  <a:lnTo>
                    <a:pt x="8807" y="21600"/>
                  </a:lnTo>
                  <a:lnTo>
                    <a:pt x="7605" y="19176"/>
                  </a:lnTo>
                  <a:lnTo>
                    <a:pt x="5090" y="20154"/>
                  </a:lnTo>
                  <a:lnTo>
                    <a:pt x="4841" y="17457"/>
                  </a:lnTo>
                  <a:lnTo>
                    <a:pt x="2144" y="17457"/>
                  </a:lnTo>
                  <a:lnTo>
                    <a:pt x="2883" y="14852"/>
                  </a:lnTo>
                  <a:lnTo>
                    <a:pt x="368" y="13874"/>
                  </a:lnTo>
                  <a:lnTo>
                    <a:pt x="1993" y="11712"/>
                  </a:lnTo>
                  <a:lnTo>
                    <a:pt x="0" y="9888"/>
                  </a:lnTo>
                  <a:lnTo>
                    <a:pt x="2293" y="8462"/>
                  </a:lnTo>
                  <a:lnTo>
                    <a:pt x="1091" y="6037"/>
                  </a:lnTo>
                  <a:lnTo>
                    <a:pt x="3742" y="5540"/>
                  </a:lnTo>
                  <a:lnTo>
                    <a:pt x="3493" y="2843"/>
                  </a:lnTo>
                  <a:lnTo>
                    <a:pt x="6144" y="3341"/>
                  </a:lnTo>
                  <a:lnTo>
                    <a:pt x="6882" y="736"/>
                  </a:lnTo>
                  <a:lnTo>
                    <a:pt x="9175" y="2161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09" name="Shape 2209"/>
            <p:cNvSpPr/>
            <p:nvPr/>
          </p:nvSpPr>
          <p:spPr>
            <a:xfrm>
              <a:off x="1702118" y="119843"/>
              <a:ext cx="931092" cy="645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marL="40639" marR="40639" defTabSz="914400">
                <a:lnSpc>
                  <a:spcPct val="70000"/>
                </a:lnSpc>
                <a:buClr>
                  <a:srgbClr val="FFFFFF"/>
                </a:buClr>
                <a:buFont typeface="Helvetica Neue"/>
                <a:defRPr sz="1800"/>
              </a:pPr>
              <a:r>
                <a:rPr b="1">
                  <a:solidFill>
                    <a:srgbClr val="3F98DB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50%</a:t>
              </a:r>
              <a:endParaRPr b="1">
                <a:solidFill>
                  <a:srgbClr val="3F98D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marL="40639" marR="40639" defTabSz="914400">
                <a:lnSpc>
                  <a:spcPct val="70000"/>
                </a:lnSpc>
                <a:buClr>
                  <a:srgbClr val="FFFFFF"/>
                </a:buClr>
                <a:buFont typeface="Helvetica Neue"/>
                <a:defRPr sz="1800"/>
              </a:pPr>
              <a:r>
                <a:rPr b="1" sz="1200">
                  <a:solidFill>
                    <a:srgbClr val="3F98DB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OFF</a:t>
              </a:r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85571" y="152964"/>
              <a:ext cx="949758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FFFFFF"/>
                  </a:solidFill>
                </a:rPr>
                <a:t>Buy It</a:t>
              </a:r>
            </a:p>
          </p:txBody>
        </p:sp>
      </p:grpSp>
      <p:grpSp>
        <p:nvGrpSpPr>
          <p:cNvPr id="2214" name="Group 2214"/>
          <p:cNvGrpSpPr/>
          <p:nvPr/>
        </p:nvGrpSpPr>
        <p:grpSpPr>
          <a:xfrm>
            <a:off x="8354228" y="4679336"/>
            <a:ext cx="3302001" cy="508001"/>
            <a:chOff x="0" y="0"/>
            <a:chExt cx="3302000" cy="508000"/>
          </a:xfrm>
        </p:grpSpPr>
        <p:sp>
          <p:nvSpPr>
            <p:cNvPr id="2212" name="Shape 2212"/>
            <p:cNvSpPr/>
            <p:nvPr/>
          </p:nvSpPr>
          <p:spPr>
            <a:xfrm>
              <a:off x="0" y="0"/>
              <a:ext cx="3302000" cy="508000"/>
            </a:xfrm>
            <a:prstGeom prst="rightArrow">
              <a:avLst>
                <a:gd name="adj1" fmla="val 97629"/>
                <a:gd name="adj2" fmla="val 3339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FFFFFF"/>
                  </a:solidFill>
                  <a:effectLst>
                    <a:outerShdw sx="100000" sy="100000" kx="0" ky="0" algn="b" rotWithShape="0" blurRad="12700" dist="25400" dir="2700000">
                      <a:srgbClr val="000000"/>
                    </a:outerShdw>
                  </a:effectLst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13" name="Shape 2213"/>
            <p:cNvSpPr/>
            <p:nvPr/>
          </p:nvSpPr>
          <p:spPr>
            <a:xfrm>
              <a:off x="211391" y="97828"/>
              <a:ext cx="2828418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Learn more about what we offer</a:t>
              </a:r>
            </a:p>
          </p:txBody>
        </p:sp>
      </p:grpSp>
      <p:grpSp>
        <p:nvGrpSpPr>
          <p:cNvPr id="2221" name="Group 2221"/>
          <p:cNvGrpSpPr/>
          <p:nvPr/>
        </p:nvGrpSpPr>
        <p:grpSpPr>
          <a:xfrm>
            <a:off x="16279028" y="3955436"/>
            <a:ext cx="3670301" cy="1143001"/>
            <a:chOff x="0" y="0"/>
            <a:chExt cx="3670300" cy="1143000"/>
          </a:xfrm>
        </p:grpSpPr>
        <p:sp>
          <p:nvSpPr>
            <p:cNvPr id="2215" name="Shape 2215"/>
            <p:cNvSpPr/>
            <p:nvPr/>
          </p:nvSpPr>
          <p:spPr>
            <a:xfrm>
              <a:off x="0" y="0"/>
              <a:ext cx="3670300" cy="11430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2218" name="Group 2218"/>
            <p:cNvGrpSpPr/>
            <p:nvPr/>
          </p:nvGrpSpPr>
          <p:grpSpPr>
            <a:xfrm>
              <a:off x="190500" y="165100"/>
              <a:ext cx="3302002" cy="508000"/>
              <a:chOff x="0" y="0"/>
              <a:chExt cx="3302001" cy="508000"/>
            </a:xfrm>
          </p:grpSpPr>
          <p:sp>
            <p:nvSpPr>
              <p:cNvPr id="2216" name="Shape 2216"/>
              <p:cNvSpPr/>
              <p:nvPr/>
            </p:nvSpPr>
            <p:spPr>
              <a:xfrm>
                <a:off x="0" y="0"/>
                <a:ext cx="3302002" cy="508000"/>
              </a:xfrm>
              <a:prstGeom prst="roundRect">
                <a:avLst>
                  <a:gd name="adj" fmla="val 9537"/>
                </a:avLst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17" name="Shape 2217"/>
              <p:cNvSpPr/>
              <p:nvPr/>
            </p:nvSpPr>
            <p:spPr>
              <a:xfrm>
                <a:off x="29482" y="146050"/>
                <a:ext cx="3243039" cy="215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914400">
                  <a:buClr>
                    <a:srgbClr val="FFFFFF"/>
                  </a:buClr>
                  <a:buFont typeface="Helvetica Neue"/>
                  <a:defRPr b="1" sz="1400">
                    <a:solidFill>
                      <a:srgbClr val="FFFFFF"/>
                    </a:solidFill>
                    <a:effectLst>
                      <a:outerShdw sx="100000" sy="100000" kx="0" ky="0" algn="b" rotWithShape="0" blurRad="12700" dist="25400" dir="2700000">
                        <a:srgbClr val="000000"/>
                      </a:outerShdw>
                    </a:effectLst>
                    <a:uFill>
                      <a:solidFill>
                        <a:srgbClr val="FFFFFF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2219" name="Shape 2219"/>
            <p:cNvSpPr/>
            <p:nvPr/>
          </p:nvSpPr>
          <p:spPr>
            <a:xfrm>
              <a:off x="609600" y="770560"/>
              <a:ext cx="2459432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 </a:t>
              </a: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Sign In</a:t>
              </a:r>
              <a:r>
                <a:rPr b="1" sz="1200">
                  <a:solidFill>
                    <a:srgbClr val="497FD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 an existing account</a:t>
              </a:r>
            </a:p>
          </p:txBody>
        </p:sp>
        <p:sp>
          <p:nvSpPr>
            <p:cNvPr id="2220" name="Shape 2220"/>
            <p:cNvSpPr/>
            <p:nvPr/>
          </p:nvSpPr>
          <p:spPr>
            <a:xfrm>
              <a:off x="720979" y="256578"/>
              <a:ext cx="2228343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CREATE NEW ACCOUNT</a:t>
              </a:r>
            </a:p>
          </p:txBody>
        </p:sp>
      </p:grpSp>
      <p:grpSp>
        <p:nvGrpSpPr>
          <p:cNvPr id="2225" name="Group 2225"/>
          <p:cNvGrpSpPr/>
          <p:nvPr/>
        </p:nvGrpSpPr>
        <p:grpSpPr>
          <a:xfrm>
            <a:off x="16774328" y="5644536"/>
            <a:ext cx="3302001" cy="508001"/>
            <a:chOff x="0" y="0"/>
            <a:chExt cx="3302000" cy="508000"/>
          </a:xfrm>
        </p:grpSpPr>
        <p:sp>
          <p:nvSpPr>
            <p:cNvPr id="2222" name="Shape 2222"/>
            <p:cNvSpPr/>
            <p:nvPr/>
          </p:nvSpPr>
          <p:spPr>
            <a:xfrm>
              <a:off x="0" y="0"/>
              <a:ext cx="3302000" cy="508000"/>
            </a:xfrm>
            <a:prstGeom prst="roundRect">
              <a:avLst>
                <a:gd name="adj" fmla="val 50000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FFFFFF"/>
                  </a:solidFill>
                  <a:effectLst>
                    <a:outerShdw sx="100000" sy="100000" kx="0" ky="0" algn="b" rotWithShape="0" blurRad="12700" dist="25400" dir="2700000">
                      <a:srgbClr val="000000"/>
                    </a:outerShdw>
                  </a:effectLst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23" name="Shape 2223"/>
            <p:cNvSpPr/>
            <p:nvPr/>
          </p:nvSpPr>
          <p:spPr>
            <a:xfrm>
              <a:off x="2997200" y="165108"/>
              <a:ext cx="1651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0798" fill="norm" stroke="1" extrusionOk="0">
                  <a:moveTo>
                    <a:pt x="20229" y="9125"/>
                  </a:moveTo>
                  <a:lnTo>
                    <a:pt x="14081" y="5987"/>
                  </a:lnTo>
                  <a:cubicBezTo>
                    <a:pt x="12710" y="5290"/>
                    <a:pt x="10464" y="4142"/>
                    <a:pt x="9092" y="3442"/>
                  </a:cubicBezTo>
                  <a:lnTo>
                    <a:pt x="2720" y="304"/>
                  </a:lnTo>
                  <a:cubicBezTo>
                    <a:pt x="1348" y="-401"/>
                    <a:pt x="0" y="165"/>
                    <a:pt x="0" y="1555"/>
                  </a:cubicBezTo>
                  <a:lnTo>
                    <a:pt x="0" y="7872"/>
                  </a:lnTo>
                  <a:lnTo>
                    <a:pt x="0" y="12926"/>
                  </a:lnTo>
                  <a:lnTo>
                    <a:pt x="0" y="19243"/>
                  </a:lnTo>
                  <a:cubicBezTo>
                    <a:pt x="0" y="20633"/>
                    <a:pt x="1348" y="21199"/>
                    <a:pt x="2720" y="20497"/>
                  </a:cubicBezTo>
                  <a:lnTo>
                    <a:pt x="8980" y="17358"/>
                  </a:lnTo>
                  <a:cubicBezTo>
                    <a:pt x="10351" y="16661"/>
                    <a:pt x="12652" y="15513"/>
                    <a:pt x="14024" y="14814"/>
                  </a:cubicBezTo>
                  <a:lnTo>
                    <a:pt x="20200" y="11675"/>
                  </a:lnTo>
                  <a:cubicBezTo>
                    <a:pt x="21571" y="10973"/>
                    <a:pt x="21600" y="9828"/>
                    <a:pt x="20229" y="91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39684" y="106064"/>
              <a:ext cx="1967688" cy="312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Continue Registration</a:t>
              </a:r>
            </a:p>
          </p:txBody>
        </p:sp>
      </p:grpSp>
      <p:grpSp>
        <p:nvGrpSpPr>
          <p:cNvPr id="2235" name="Group 2235"/>
          <p:cNvGrpSpPr/>
          <p:nvPr/>
        </p:nvGrpSpPr>
        <p:grpSpPr>
          <a:xfrm>
            <a:off x="13735853" y="5644536"/>
            <a:ext cx="2354263" cy="508001"/>
            <a:chOff x="0" y="0"/>
            <a:chExt cx="2354262" cy="508000"/>
          </a:xfrm>
        </p:grpSpPr>
        <p:sp>
          <p:nvSpPr>
            <p:cNvPr id="2226" name="Shape 2226"/>
            <p:cNvSpPr/>
            <p:nvPr/>
          </p:nvSpPr>
          <p:spPr>
            <a:xfrm>
              <a:off x="0" y="0"/>
              <a:ext cx="2354263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9271" y="0"/>
                  </a:lnTo>
                  <a:cubicBezTo>
                    <a:pt x="20557" y="0"/>
                    <a:pt x="21600" y="4835"/>
                    <a:pt x="21600" y="10800"/>
                  </a:cubicBezTo>
                  <a:cubicBezTo>
                    <a:pt x="21600" y="16765"/>
                    <a:pt x="20557" y="21600"/>
                    <a:pt x="19271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D2D2D2">
                  <a:alpha val="74996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2233" name="Group 2233"/>
            <p:cNvGrpSpPr/>
            <p:nvPr/>
          </p:nvGrpSpPr>
          <p:grpSpPr>
            <a:xfrm>
              <a:off x="1793875" y="61912"/>
              <a:ext cx="312738" cy="373063"/>
              <a:chOff x="0" y="0"/>
              <a:chExt cx="312737" cy="373062"/>
            </a:xfrm>
          </p:grpSpPr>
          <p:sp>
            <p:nvSpPr>
              <p:cNvPr id="2227" name="Shape 2227"/>
              <p:cNvSpPr/>
              <p:nvPr/>
            </p:nvSpPr>
            <p:spPr>
              <a:xfrm>
                <a:off x="168277" y="-1"/>
                <a:ext cx="123825" cy="114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41" h="21597" fill="norm" stroke="1" extrusionOk="0">
                    <a:moveTo>
                      <a:pt x="12153" y="5230"/>
                    </a:moveTo>
                    <a:lnTo>
                      <a:pt x="12153" y="5230"/>
                    </a:lnTo>
                    <a:cubicBezTo>
                      <a:pt x="12630" y="5230"/>
                      <a:pt x="13509" y="5327"/>
                      <a:pt x="14072" y="5971"/>
                    </a:cubicBezTo>
                    <a:cubicBezTo>
                      <a:pt x="14201" y="6117"/>
                      <a:pt x="14589" y="6563"/>
                      <a:pt x="14589" y="7663"/>
                    </a:cubicBezTo>
                    <a:cubicBezTo>
                      <a:pt x="14589" y="8899"/>
                      <a:pt x="14045" y="10844"/>
                      <a:pt x="12515" y="12598"/>
                    </a:cubicBezTo>
                    <a:cubicBezTo>
                      <a:pt x="10644" y="14744"/>
                      <a:pt x="7555" y="16362"/>
                      <a:pt x="5334" y="16362"/>
                    </a:cubicBezTo>
                    <a:cubicBezTo>
                      <a:pt x="4692" y="16362"/>
                      <a:pt x="4390" y="16218"/>
                      <a:pt x="4338" y="16218"/>
                    </a:cubicBezTo>
                    <a:cubicBezTo>
                      <a:pt x="4334" y="16218"/>
                      <a:pt x="4332" y="16218"/>
                      <a:pt x="4332" y="16218"/>
                    </a:cubicBezTo>
                    <a:cubicBezTo>
                      <a:pt x="3921" y="15190"/>
                      <a:pt x="4819" y="10719"/>
                      <a:pt x="7408" y="7752"/>
                    </a:cubicBezTo>
                    <a:cubicBezTo>
                      <a:pt x="8787" y="6173"/>
                      <a:pt x="10561" y="5230"/>
                      <a:pt x="12153" y="5230"/>
                    </a:cubicBezTo>
                    <a:moveTo>
                      <a:pt x="12153" y="0"/>
                    </a:moveTo>
                    <a:cubicBezTo>
                      <a:pt x="9587" y="0"/>
                      <a:pt x="6759" y="1348"/>
                      <a:pt x="4509" y="3927"/>
                    </a:cubicBezTo>
                    <a:cubicBezTo>
                      <a:pt x="639" y="8365"/>
                      <a:pt x="-1618" y="16546"/>
                      <a:pt x="1391" y="20000"/>
                    </a:cubicBezTo>
                    <a:cubicBezTo>
                      <a:pt x="2360" y="21110"/>
                      <a:pt x="3756" y="21597"/>
                      <a:pt x="5334" y="21597"/>
                    </a:cubicBezTo>
                    <a:cubicBezTo>
                      <a:pt x="8658" y="21597"/>
                      <a:pt x="12788" y="19438"/>
                      <a:pt x="15414" y="16428"/>
                    </a:cubicBezTo>
                    <a:cubicBezTo>
                      <a:pt x="19282" y="11993"/>
                      <a:pt x="19982" y="5596"/>
                      <a:pt x="16971" y="2145"/>
                    </a:cubicBezTo>
                    <a:cubicBezTo>
                      <a:pt x="15710" y="699"/>
                      <a:pt x="13999" y="-3"/>
                      <a:pt x="12153" y="0"/>
                    </a:cubicBez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225980"/>
                    </a:solidFill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28" name="Shape 2228"/>
              <p:cNvSpPr/>
              <p:nvPr/>
            </p:nvSpPr>
            <p:spPr>
              <a:xfrm>
                <a:off x="31753" y="0"/>
                <a:ext cx="122236" cy="114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41" h="21600" fill="norm" stroke="1" extrusionOk="0">
                    <a:moveTo>
                      <a:pt x="6686" y="5231"/>
                    </a:moveTo>
                    <a:cubicBezTo>
                      <a:pt x="8277" y="5231"/>
                      <a:pt x="10051" y="6175"/>
                      <a:pt x="11430" y="7755"/>
                    </a:cubicBezTo>
                    <a:cubicBezTo>
                      <a:pt x="14037" y="10745"/>
                      <a:pt x="14929" y="15258"/>
                      <a:pt x="14566" y="16151"/>
                    </a:cubicBezTo>
                    <a:cubicBezTo>
                      <a:pt x="14564" y="16153"/>
                      <a:pt x="14285" y="16363"/>
                      <a:pt x="13503" y="16363"/>
                    </a:cubicBezTo>
                    <a:cubicBezTo>
                      <a:pt x="11282" y="16363"/>
                      <a:pt x="8196" y="14745"/>
                      <a:pt x="6325" y="12599"/>
                    </a:cubicBezTo>
                    <a:cubicBezTo>
                      <a:pt x="4796" y="10845"/>
                      <a:pt x="4250" y="8898"/>
                      <a:pt x="4250" y="7662"/>
                    </a:cubicBezTo>
                    <a:cubicBezTo>
                      <a:pt x="4250" y="6562"/>
                      <a:pt x="4639" y="6116"/>
                      <a:pt x="4766" y="5970"/>
                    </a:cubicBezTo>
                    <a:cubicBezTo>
                      <a:pt x="5329" y="5329"/>
                      <a:pt x="6210" y="5231"/>
                      <a:pt x="6686" y="5231"/>
                    </a:cubicBezTo>
                    <a:moveTo>
                      <a:pt x="6686" y="0"/>
                    </a:moveTo>
                    <a:cubicBezTo>
                      <a:pt x="4837" y="0"/>
                      <a:pt x="3126" y="700"/>
                      <a:pt x="1868" y="2144"/>
                    </a:cubicBezTo>
                    <a:cubicBezTo>
                      <a:pt x="-1141" y="5596"/>
                      <a:pt x="-441" y="11994"/>
                      <a:pt x="3429" y="16430"/>
                    </a:cubicBezTo>
                    <a:cubicBezTo>
                      <a:pt x="6052" y="19441"/>
                      <a:pt x="10180" y="21600"/>
                      <a:pt x="13506" y="21600"/>
                    </a:cubicBezTo>
                    <a:cubicBezTo>
                      <a:pt x="15083" y="21600"/>
                      <a:pt x="16479" y="21115"/>
                      <a:pt x="17448" y="20002"/>
                    </a:cubicBezTo>
                    <a:cubicBezTo>
                      <a:pt x="20459" y="16551"/>
                      <a:pt x="18202" y="8365"/>
                      <a:pt x="14333" y="3926"/>
                    </a:cubicBezTo>
                    <a:cubicBezTo>
                      <a:pt x="12078" y="1349"/>
                      <a:pt x="9251" y="0"/>
                      <a:pt x="6686" y="0"/>
                    </a:cubicBez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225980"/>
                    </a:solidFill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29" name="Shape 2229"/>
              <p:cNvSpPr/>
              <p:nvPr/>
            </p:nvSpPr>
            <p:spPr>
              <a:xfrm>
                <a:off x="163512" y="119062"/>
                <a:ext cx="149226" cy="122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600" y="4800"/>
                    </a:lnTo>
                    <a:cubicBezTo>
                      <a:pt x="21600" y="2160"/>
                      <a:pt x="19833" y="0"/>
                      <a:pt x="17673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225980"/>
                    </a:solidFill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30" name="Shape 2230"/>
              <p:cNvSpPr/>
              <p:nvPr/>
            </p:nvSpPr>
            <p:spPr>
              <a:xfrm>
                <a:off x="163512" y="250825"/>
                <a:ext cx="149226" cy="122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7673" y="21600"/>
                    </a:lnTo>
                    <a:cubicBezTo>
                      <a:pt x="19833" y="21600"/>
                      <a:pt x="21600" y="19440"/>
                      <a:pt x="21600" y="16800"/>
                    </a:cubicBez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225980"/>
                    </a:solidFill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31" name="Shape 2231"/>
              <p:cNvSpPr/>
              <p:nvPr/>
            </p:nvSpPr>
            <p:spPr>
              <a:xfrm>
                <a:off x="0" y="119062"/>
                <a:ext cx="150813" cy="122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3927" y="0"/>
                    </a:lnTo>
                    <a:cubicBezTo>
                      <a:pt x="1767" y="0"/>
                      <a:pt x="0" y="2160"/>
                      <a:pt x="0" y="4800"/>
                    </a:cubicBez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225980"/>
                    </a:solidFill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32" name="Shape 2232"/>
              <p:cNvSpPr/>
              <p:nvPr/>
            </p:nvSpPr>
            <p:spPr>
              <a:xfrm>
                <a:off x="0" y="250825"/>
                <a:ext cx="150813" cy="122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16800"/>
                    </a:lnTo>
                    <a:cubicBezTo>
                      <a:pt x="0" y="19440"/>
                      <a:pt x="1767" y="21600"/>
                      <a:pt x="3927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225980"/>
                    </a:solidFill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2234" name="Shape 2234"/>
            <p:cNvSpPr/>
            <p:nvPr/>
          </p:nvSpPr>
          <p:spPr>
            <a:xfrm>
              <a:off x="157295" y="116789"/>
              <a:ext cx="1036372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Add to Cart</a:t>
              </a:r>
            </a:p>
          </p:txBody>
        </p:sp>
      </p:grpSp>
      <p:grpSp>
        <p:nvGrpSpPr>
          <p:cNvPr id="2243" name="Group 2243"/>
          <p:cNvGrpSpPr/>
          <p:nvPr/>
        </p:nvGrpSpPr>
        <p:grpSpPr>
          <a:xfrm>
            <a:off x="12367428" y="6393836"/>
            <a:ext cx="4114801" cy="1219201"/>
            <a:chOff x="0" y="0"/>
            <a:chExt cx="4114800" cy="1219200"/>
          </a:xfrm>
        </p:grpSpPr>
        <p:pic>
          <p:nvPicPr>
            <p:cNvPr id="2236" name="purevolum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114800" cy="121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7" name="Shape 2237"/>
            <p:cNvSpPr/>
            <p:nvPr/>
          </p:nvSpPr>
          <p:spPr>
            <a:xfrm>
              <a:off x="149225" y="38100"/>
              <a:ext cx="3822700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38" name="Shape 2238"/>
            <p:cNvSpPr/>
            <p:nvPr/>
          </p:nvSpPr>
          <p:spPr>
            <a:xfrm>
              <a:off x="152400" y="635000"/>
              <a:ext cx="3822700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39" name="Shape 2239"/>
            <p:cNvSpPr/>
            <p:nvPr/>
          </p:nvSpPr>
          <p:spPr>
            <a:xfrm>
              <a:off x="3475037" y="131762"/>
              <a:ext cx="377826" cy="296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850" fill="norm" stroke="1" extrusionOk="0">
                  <a:moveTo>
                    <a:pt x="19282" y="7931"/>
                  </a:moveTo>
                  <a:cubicBezTo>
                    <a:pt x="20664" y="7811"/>
                    <a:pt x="21239" y="7530"/>
                    <a:pt x="21600" y="6632"/>
                  </a:cubicBezTo>
                  <a:cubicBezTo>
                    <a:pt x="21101" y="6955"/>
                    <a:pt x="19916" y="6927"/>
                    <a:pt x="19061" y="6592"/>
                  </a:cubicBezTo>
                  <a:cubicBezTo>
                    <a:pt x="19020" y="6381"/>
                    <a:pt x="18973" y="6180"/>
                    <a:pt x="18927" y="5999"/>
                  </a:cubicBezTo>
                  <a:cubicBezTo>
                    <a:pt x="18276" y="3482"/>
                    <a:pt x="16047" y="1455"/>
                    <a:pt x="13711" y="1700"/>
                  </a:cubicBezTo>
                  <a:cubicBezTo>
                    <a:pt x="13900" y="1619"/>
                    <a:pt x="14091" y="1545"/>
                    <a:pt x="14283" y="1477"/>
                  </a:cubicBezTo>
                  <a:cubicBezTo>
                    <a:pt x="14540" y="1381"/>
                    <a:pt x="13767" y="934"/>
                    <a:pt x="13421" y="1047"/>
                  </a:cubicBezTo>
                  <a:cubicBezTo>
                    <a:pt x="13878" y="866"/>
                    <a:pt x="14636" y="554"/>
                    <a:pt x="14717" y="0"/>
                  </a:cubicBezTo>
                  <a:cubicBezTo>
                    <a:pt x="14015" y="101"/>
                    <a:pt x="13326" y="451"/>
                    <a:pt x="12794" y="958"/>
                  </a:cubicBezTo>
                  <a:cubicBezTo>
                    <a:pt x="12986" y="741"/>
                    <a:pt x="13132" y="475"/>
                    <a:pt x="13163" y="190"/>
                  </a:cubicBezTo>
                  <a:cubicBezTo>
                    <a:pt x="11291" y="1448"/>
                    <a:pt x="10198" y="3986"/>
                    <a:pt x="9313" y="6448"/>
                  </a:cubicBezTo>
                  <a:cubicBezTo>
                    <a:pt x="8618" y="5739"/>
                    <a:pt x="8002" y="5181"/>
                    <a:pt x="7450" y="4871"/>
                  </a:cubicBezTo>
                  <a:cubicBezTo>
                    <a:pt x="5900" y="3996"/>
                    <a:pt x="4047" y="3083"/>
                    <a:pt x="1138" y="1946"/>
                  </a:cubicBezTo>
                  <a:cubicBezTo>
                    <a:pt x="1048" y="2960"/>
                    <a:pt x="1613" y="4307"/>
                    <a:pt x="3242" y="5202"/>
                  </a:cubicBezTo>
                  <a:cubicBezTo>
                    <a:pt x="2889" y="5153"/>
                    <a:pt x="2244" y="5264"/>
                    <a:pt x="1728" y="5394"/>
                  </a:cubicBezTo>
                  <a:cubicBezTo>
                    <a:pt x="1938" y="6554"/>
                    <a:pt x="2625" y="7511"/>
                    <a:pt x="4483" y="7973"/>
                  </a:cubicBezTo>
                  <a:cubicBezTo>
                    <a:pt x="3634" y="8032"/>
                    <a:pt x="3195" y="8235"/>
                    <a:pt x="2797" y="8674"/>
                  </a:cubicBezTo>
                  <a:cubicBezTo>
                    <a:pt x="3184" y="9481"/>
                    <a:pt x="4128" y="10431"/>
                    <a:pt x="5826" y="10236"/>
                  </a:cubicBezTo>
                  <a:cubicBezTo>
                    <a:pt x="3938" y="11093"/>
                    <a:pt x="5056" y="12679"/>
                    <a:pt x="6592" y="12442"/>
                  </a:cubicBezTo>
                  <a:cubicBezTo>
                    <a:pt x="3972" y="15291"/>
                    <a:pt x="2372" y="15098"/>
                    <a:pt x="0" y="12715"/>
                  </a:cubicBezTo>
                  <a:cubicBezTo>
                    <a:pt x="6195" y="21600"/>
                    <a:pt x="17127" y="17953"/>
                    <a:pt x="19134" y="9396"/>
                  </a:cubicBezTo>
                  <a:cubicBezTo>
                    <a:pt x="20637" y="9409"/>
                    <a:pt x="20798" y="8847"/>
                    <a:pt x="21346" y="8228"/>
                  </a:cubicBezTo>
                  <a:cubicBezTo>
                    <a:pt x="20480" y="8383"/>
                    <a:pt x="19948" y="8223"/>
                    <a:pt x="19282" y="7931"/>
                  </a:cubicBez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3463925" y="701675"/>
              <a:ext cx="377825" cy="377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1709"/>
                    <a:pt x="19892" y="0"/>
                    <a:pt x="18000" y="0"/>
                  </a:cubicBezTo>
                  <a:lnTo>
                    <a:pt x="3600" y="0"/>
                  </a:lnTo>
                  <a:cubicBezTo>
                    <a:pt x="1708" y="0"/>
                    <a:pt x="0" y="1709"/>
                    <a:pt x="0" y="3600"/>
                  </a:cubicBezTo>
                  <a:lnTo>
                    <a:pt x="0" y="18000"/>
                  </a:lnTo>
                  <a:cubicBezTo>
                    <a:pt x="0" y="19891"/>
                    <a:pt x="1708" y="21600"/>
                    <a:pt x="3600" y="21600"/>
                  </a:cubicBezTo>
                  <a:lnTo>
                    <a:pt x="10800" y="21600"/>
                  </a:lnTo>
                  <a:lnTo>
                    <a:pt x="10800" y="13440"/>
                  </a:lnTo>
                  <a:lnTo>
                    <a:pt x="8160" y="13440"/>
                  </a:lnTo>
                  <a:lnTo>
                    <a:pt x="8160" y="9840"/>
                  </a:lnTo>
                  <a:lnTo>
                    <a:pt x="10800" y="9840"/>
                  </a:lnTo>
                  <a:lnTo>
                    <a:pt x="10800" y="8437"/>
                  </a:lnTo>
                  <a:cubicBezTo>
                    <a:pt x="10800" y="6018"/>
                    <a:pt x="12617" y="3840"/>
                    <a:pt x="14850" y="3840"/>
                  </a:cubicBezTo>
                  <a:lnTo>
                    <a:pt x="17760" y="3840"/>
                  </a:lnTo>
                  <a:lnTo>
                    <a:pt x="17760" y="7440"/>
                  </a:lnTo>
                  <a:lnTo>
                    <a:pt x="14850" y="7440"/>
                  </a:lnTo>
                  <a:cubicBezTo>
                    <a:pt x="14532" y="7440"/>
                    <a:pt x="14160" y="7827"/>
                    <a:pt x="14160" y="8406"/>
                  </a:cubicBezTo>
                  <a:lnTo>
                    <a:pt x="14160" y="9840"/>
                  </a:lnTo>
                  <a:lnTo>
                    <a:pt x="17760" y="9840"/>
                  </a:lnTo>
                  <a:lnTo>
                    <a:pt x="17760" y="13440"/>
                  </a:lnTo>
                  <a:lnTo>
                    <a:pt x="14160" y="13440"/>
                  </a:lnTo>
                  <a:lnTo>
                    <a:pt x="14160" y="21600"/>
                  </a:lnTo>
                  <a:lnTo>
                    <a:pt x="18000" y="21600"/>
                  </a:lnTo>
                  <a:cubicBezTo>
                    <a:pt x="19892" y="21600"/>
                    <a:pt x="21600" y="19891"/>
                    <a:pt x="21600" y="18000"/>
                  </a:cubicBezTo>
                  <a:lnTo>
                    <a:pt x="21600" y="360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08447" y="142189"/>
              <a:ext cx="2251635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FOLLOW US ON TWITTER</a:t>
              </a:r>
            </a:p>
          </p:txBody>
        </p:sp>
        <p:sp>
          <p:nvSpPr>
            <p:cNvPr id="2242" name="Shape 2242"/>
            <p:cNvSpPr/>
            <p:nvPr/>
          </p:nvSpPr>
          <p:spPr>
            <a:xfrm>
              <a:off x="497319" y="739089"/>
              <a:ext cx="2739162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BECOME A FAN ON FACEBOOK</a:t>
              </a:r>
            </a:p>
          </p:txBody>
        </p:sp>
      </p:grpSp>
      <p:grpSp>
        <p:nvGrpSpPr>
          <p:cNvPr id="2248" name="Group 2248"/>
          <p:cNvGrpSpPr/>
          <p:nvPr/>
        </p:nvGrpSpPr>
        <p:grpSpPr>
          <a:xfrm>
            <a:off x="17066428" y="6736736"/>
            <a:ext cx="2819401" cy="1016001"/>
            <a:chOff x="0" y="0"/>
            <a:chExt cx="2819400" cy="1016000"/>
          </a:xfrm>
        </p:grpSpPr>
        <p:sp>
          <p:nvSpPr>
            <p:cNvPr id="2244" name="Shape 2244"/>
            <p:cNvSpPr/>
            <p:nvPr/>
          </p:nvSpPr>
          <p:spPr>
            <a:xfrm>
              <a:off x="0" y="0"/>
              <a:ext cx="2819400" cy="10160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127000" y="127000"/>
              <a:ext cx="2540002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46" name="Shape 2246"/>
            <p:cNvSpPr/>
            <p:nvPr/>
          </p:nvSpPr>
          <p:spPr>
            <a:xfrm>
              <a:off x="429056" y="224828"/>
              <a:ext cx="1961288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See Plans and Pricing</a:t>
              </a:r>
            </a:p>
          </p:txBody>
        </p:sp>
        <p:sp>
          <p:nvSpPr>
            <p:cNvPr id="2247" name="Shape 2247"/>
            <p:cNvSpPr/>
            <p:nvPr/>
          </p:nvSpPr>
          <p:spPr>
            <a:xfrm>
              <a:off x="234884" y="681583"/>
              <a:ext cx="2313585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30-day Free Trial. Quick sign up.</a:t>
              </a:r>
            </a:p>
          </p:txBody>
        </p:sp>
      </p:grpSp>
      <p:grpSp>
        <p:nvGrpSpPr>
          <p:cNvPr id="2256" name="Group 2256"/>
          <p:cNvGrpSpPr/>
          <p:nvPr/>
        </p:nvGrpSpPr>
        <p:grpSpPr>
          <a:xfrm>
            <a:off x="15831353" y="8489336"/>
            <a:ext cx="3711576" cy="874167"/>
            <a:chOff x="0" y="0"/>
            <a:chExt cx="3711575" cy="874166"/>
          </a:xfrm>
        </p:grpSpPr>
        <p:sp>
          <p:nvSpPr>
            <p:cNvPr id="2249" name="Shape 2249"/>
            <p:cNvSpPr/>
            <p:nvPr/>
          </p:nvSpPr>
          <p:spPr>
            <a:xfrm>
              <a:off x="0" y="0"/>
              <a:ext cx="1579563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50" name="Shape 2250"/>
            <p:cNvSpPr/>
            <p:nvPr/>
          </p:nvSpPr>
          <p:spPr>
            <a:xfrm>
              <a:off x="93662" y="123825"/>
              <a:ext cx="273051" cy="274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0" y="0"/>
                  </a:moveTo>
                  <a:lnTo>
                    <a:pt x="2160" y="0"/>
                  </a:lnTo>
                  <a:cubicBezTo>
                    <a:pt x="969" y="0"/>
                    <a:pt x="0" y="994"/>
                    <a:pt x="0" y="2222"/>
                  </a:cubicBezTo>
                  <a:lnTo>
                    <a:pt x="0" y="19378"/>
                  </a:lnTo>
                  <a:cubicBezTo>
                    <a:pt x="0" y="20606"/>
                    <a:pt x="969" y="21600"/>
                    <a:pt x="2160" y="21600"/>
                  </a:cubicBezTo>
                  <a:lnTo>
                    <a:pt x="19440" y="21600"/>
                  </a:lnTo>
                  <a:cubicBezTo>
                    <a:pt x="20634" y="21600"/>
                    <a:pt x="21600" y="20606"/>
                    <a:pt x="21600" y="19378"/>
                  </a:cubicBezTo>
                  <a:lnTo>
                    <a:pt x="21600" y="2222"/>
                  </a:lnTo>
                  <a:cubicBezTo>
                    <a:pt x="21600" y="994"/>
                    <a:pt x="20634" y="0"/>
                    <a:pt x="19440" y="0"/>
                  </a:cubicBezTo>
                  <a:close/>
                  <a:moveTo>
                    <a:pt x="10800" y="17565"/>
                  </a:moveTo>
                  <a:lnTo>
                    <a:pt x="5304" y="11912"/>
                  </a:lnTo>
                  <a:lnTo>
                    <a:pt x="8640" y="11912"/>
                  </a:lnTo>
                  <a:lnTo>
                    <a:pt x="8640" y="6160"/>
                  </a:lnTo>
                  <a:lnTo>
                    <a:pt x="12960" y="6160"/>
                  </a:lnTo>
                  <a:lnTo>
                    <a:pt x="12960" y="11912"/>
                  </a:lnTo>
                  <a:lnTo>
                    <a:pt x="16296" y="11912"/>
                  </a:lnTo>
                  <a:lnTo>
                    <a:pt x="10800" y="17565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51" name="Shape 2251"/>
            <p:cNvSpPr/>
            <p:nvPr/>
          </p:nvSpPr>
          <p:spPr>
            <a:xfrm>
              <a:off x="1679575" y="0"/>
              <a:ext cx="2032001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52" name="Shape 2252"/>
            <p:cNvSpPr/>
            <p:nvPr/>
          </p:nvSpPr>
          <p:spPr>
            <a:xfrm>
              <a:off x="3195637" y="87312"/>
              <a:ext cx="317501" cy="3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52" y="14051"/>
                  </a:moveTo>
                  <a:lnTo>
                    <a:pt x="21600" y="4965"/>
                  </a:lnTo>
                  <a:lnTo>
                    <a:pt x="4038" y="2605"/>
                  </a:lnTo>
                  <a:lnTo>
                    <a:pt x="2631" y="1661"/>
                  </a:lnTo>
                  <a:cubicBezTo>
                    <a:pt x="2654" y="1561"/>
                    <a:pt x="2692" y="1465"/>
                    <a:pt x="2692" y="1355"/>
                  </a:cubicBezTo>
                  <a:cubicBezTo>
                    <a:pt x="2692" y="608"/>
                    <a:pt x="2089" y="0"/>
                    <a:pt x="1346" y="0"/>
                  </a:cubicBezTo>
                  <a:cubicBezTo>
                    <a:pt x="603" y="0"/>
                    <a:pt x="0" y="608"/>
                    <a:pt x="0" y="1355"/>
                  </a:cubicBezTo>
                  <a:cubicBezTo>
                    <a:pt x="0" y="2101"/>
                    <a:pt x="603" y="2708"/>
                    <a:pt x="1346" y="2708"/>
                  </a:cubicBezTo>
                  <a:cubicBezTo>
                    <a:pt x="1440" y="2708"/>
                    <a:pt x="1525" y="2671"/>
                    <a:pt x="1613" y="2653"/>
                  </a:cubicBezTo>
                  <a:lnTo>
                    <a:pt x="3266" y="3763"/>
                  </a:lnTo>
                  <a:lnTo>
                    <a:pt x="6006" y="14632"/>
                  </a:lnTo>
                  <a:lnTo>
                    <a:pt x="6839" y="14599"/>
                  </a:lnTo>
                  <a:lnTo>
                    <a:pt x="6092" y="16965"/>
                  </a:lnTo>
                  <a:cubicBezTo>
                    <a:pt x="6063" y="16964"/>
                    <a:pt x="6037" y="16955"/>
                    <a:pt x="6006" y="16955"/>
                  </a:cubicBezTo>
                  <a:cubicBezTo>
                    <a:pt x="4731" y="16955"/>
                    <a:pt x="3697" y="17996"/>
                    <a:pt x="3697" y="19278"/>
                  </a:cubicBezTo>
                  <a:cubicBezTo>
                    <a:pt x="3697" y="20562"/>
                    <a:pt x="4731" y="21600"/>
                    <a:pt x="6006" y="21600"/>
                  </a:cubicBezTo>
                  <a:cubicBezTo>
                    <a:pt x="6954" y="21600"/>
                    <a:pt x="7765" y="21026"/>
                    <a:pt x="8121" y="20206"/>
                  </a:cubicBezTo>
                  <a:lnTo>
                    <a:pt x="15421" y="20206"/>
                  </a:lnTo>
                  <a:cubicBezTo>
                    <a:pt x="15760" y="21024"/>
                    <a:pt x="16563" y="21600"/>
                    <a:pt x="17500" y="21600"/>
                  </a:cubicBezTo>
                  <a:cubicBezTo>
                    <a:pt x="18743" y="21600"/>
                    <a:pt x="19752" y="20587"/>
                    <a:pt x="19752" y="19335"/>
                  </a:cubicBezTo>
                  <a:cubicBezTo>
                    <a:pt x="19752" y="18085"/>
                    <a:pt x="18743" y="17071"/>
                    <a:pt x="17500" y="17071"/>
                  </a:cubicBezTo>
                  <a:cubicBezTo>
                    <a:pt x="16435" y="17071"/>
                    <a:pt x="15550" y="17817"/>
                    <a:pt x="15314" y="18813"/>
                  </a:cubicBezTo>
                  <a:lnTo>
                    <a:pt x="8270" y="18813"/>
                  </a:lnTo>
                  <a:cubicBezTo>
                    <a:pt x="8156" y="18251"/>
                    <a:pt x="7836" y="17771"/>
                    <a:pt x="7398" y="17436"/>
                  </a:cubicBezTo>
                  <a:lnTo>
                    <a:pt x="8311" y="14536"/>
                  </a:lnTo>
                  <a:lnTo>
                    <a:pt x="19752" y="14051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53" name="Shape 2253"/>
            <p:cNvSpPr/>
            <p:nvPr/>
          </p:nvSpPr>
          <p:spPr>
            <a:xfrm>
              <a:off x="219075" y="599033"/>
              <a:ext cx="3312262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30-day free trial for Windows (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need Mac OSX?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</a:p>
          </p:txBody>
        </p:sp>
        <p:sp>
          <p:nvSpPr>
            <p:cNvPr id="2254" name="Shape 2254"/>
            <p:cNvSpPr/>
            <p:nvPr/>
          </p:nvSpPr>
          <p:spPr>
            <a:xfrm>
              <a:off x="473684" y="87312"/>
              <a:ext cx="917601" cy="29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Download</a:t>
              </a:r>
            </a:p>
          </p:txBody>
        </p:sp>
        <p:sp>
          <p:nvSpPr>
            <p:cNvPr id="2255" name="Shape 2255"/>
            <p:cNvSpPr/>
            <p:nvPr/>
          </p:nvSpPr>
          <p:spPr>
            <a:xfrm>
              <a:off x="2244650" y="110528"/>
              <a:ext cx="489815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BUY</a:t>
              </a:r>
            </a:p>
          </p:txBody>
        </p:sp>
      </p:grpSp>
      <p:grpSp>
        <p:nvGrpSpPr>
          <p:cNvPr id="2261" name="Group 2261"/>
          <p:cNvGrpSpPr/>
          <p:nvPr/>
        </p:nvGrpSpPr>
        <p:grpSpPr>
          <a:xfrm>
            <a:off x="9252753" y="9797436"/>
            <a:ext cx="3721101" cy="698501"/>
            <a:chOff x="0" y="0"/>
            <a:chExt cx="3721100" cy="698500"/>
          </a:xfrm>
        </p:grpSpPr>
        <p:sp>
          <p:nvSpPr>
            <p:cNvPr id="2257" name="Shape 2257"/>
            <p:cNvSpPr/>
            <p:nvPr/>
          </p:nvSpPr>
          <p:spPr>
            <a:xfrm>
              <a:off x="0" y="0"/>
              <a:ext cx="3721100" cy="698500"/>
            </a:xfrm>
            <a:prstGeom prst="roundRect">
              <a:avLst>
                <a:gd name="adj" fmla="val 6936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4" indent="1371600" algn="l"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effectLst>
                    <a:outerShdw sx="100000" sy="100000" kx="0" ky="0" algn="b" rotWithShape="0" blurRad="12700" dist="25400" dir="2700000">
                      <a:srgbClr val="CBCBCB"/>
                    </a:outerShdw>
                  </a:effectLst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92075" y="101600"/>
              <a:ext cx="1524001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59" name="Shape 2259"/>
            <p:cNvSpPr/>
            <p:nvPr/>
          </p:nvSpPr>
          <p:spPr>
            <a:xfrm>
              <a:off x="176568" y="193078"/>
              <a:ext cx="1335965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SIGN UP NOW</a:t>
              </a:r>
            </a:p>
          </p:txBody>
        </p:sp>
        <p:sp>
          <p:nvSpPr>
            <p:cNvPr id="2260" name="Shape 2260"/>
            <p:cNvSpPr/>
            <p:nvPr/>
          </p:nvSpPr>
          <p:spPr>
            <a:xfrm>
              <a:off x="1756522" y="189307"/>
              <a:ext cx="1856030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for a 30 day free trial</a:t>
              </a:r>
            </a:p>
          </p:txBody>
        </p:sp>
      </p:grpSp>
      <p:grpSp>
        <p:nvGrpSpPr>
          <p:cNvPr id="2269" name="Group 2269"/>
          <p:cNvGrpSpPr/>
          <p:nvPr/>
        </p:nvGrpSpPr>
        <p:grpSpPr>
          <a:xfrm>
            <a:off x="9243228" y="10686436"/>
            <a:ext cx="3721101" cy="698501"/>
            <a:chOff x="0" y="0"/>
            <a:chExt cx="3721100" cy="698500"/>
          </a:xfrm>
        </p:grpSpPr>
        <p:sp>
          <p:nvSpPr>
            <p:cNvPr id="2262" name="Shape 2262"/>
            <p:cNvSpPr/>
            <p:nvPr/>
          </p:nvSpPr>
          <p:spPr>
            <a:xfrm>
              <a:off x="0" y="0"/>
              <a:ext cx="3721100" cy="698500"/>
            </a:xfrm>
            <a:prstGeom prst="roundRect">
              <a:avLst>
                <a:gd name="adj" fmla="val 6936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D2D2D2">
                  <a:alpha val="74996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4" indent="1371600" algn="l"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effectLst>
                    <a:outerShdw sx="100000" sy="100000" kx="0" ky="0" algn="b" rotWithShape="0" blurRad="12700" dist="25400" dir="2700000">
                      <a:srgbClr val="CBCBCB"/>
                    </a:outerShdw>
                  </a:effectLst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grpSp>
          <p:nvGrpSpPr>
            <p:cNvPr id="2265" name="Group 2265"/>
            <p:cNvGrpSpPr/>
            <p:nvPr/>
          </p:nvGrpSpPr>
          <p:grpSpPr>
            <a:xfrm>
              <a:off x="1784350" y="215900"/>
              <a:ext cx="341313" cy="274638"/>
              <a:chOff x="0" y="0"/>
              <a:chExt cx="341312" cy="274637"/>
            </a:xfrm>
          </p:grpSpPr>
          <p:sp>
            <p:nvSpPr>
              <p:cNvPr id="2263" name="Shape 2263"/>
              <p:cNvSpPr/>
              <p:nvPr/>
            </p:nvSpPr>
            <p:spPr>
              <a:xfrm>
                <a:off x="0" y="0"/>
                <a:ext cx="341313" cy="234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108" y="0"/>
                    </a:moveTo>
                    <a:lnTo>
                      <a:pt x="2492" y="0"/>
                    </a:lnTo>
                    <a:cubicBezTo>
                      <a:pt x="1122" y="0"/>
                      <a:pt x="0" y="1620"/>
                      <a:pt x="0" y="3600"/>
                    </a:cubicBezTo>
                    <a:lnTo>
                      <a:pt x="0" y="18000"/>
                    </a:lnTo>
                    <a:cubicBezTo>
                      <a:pt x="0" y="19980"/>
                      <a:pt x="1122" y="21600"/>
                      <a:pt x="2492" y="21600"/>
                    </a:cubicBezTo>
                    <a:lnTo>
                      <a:pt x="19108" y="21600"/>
                    </a:lnTo>
                    <a:cubicBezTo>
                      <a:pt x="20478" y="21600"/>
                      <a:pt x="21600" y="19980"/>
                      <a:pt x="21600" y="18000"/>
                    </a:cubicBezTo>
                    <a:lnTo>
                      <a:pt x="21600" y="3600"/>
                    </a:lnTo>
                    <a:cubicBezTo>
                      <a:pt x="21600" y="1620"/>
                      <a:pt x="20479" y="0"/>
                      <a:pt x="19108" y="0"/>
                    </a:cubicBezTo>
                    <a:close/>
                    <a:moveTo>
                      <a:pt x="19938" y="19200"/>
                    </a:moveTo>
                    <a:lnTo>
                      <a:pt x="1662" y="19200"/>
                    </a:lnTo>
                    <a:lnTo>
                      <a:pt x="1662" y="2400"/>
                    </a:lnTo>
                    <a:lnTo>
                      <a:pt x="19938" y="2400"/>
                    </a:lnTo>
                    <a:lnTo>
                      <a:pt x="19938" y="192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64" name="Shape 2264"/>
              <p:cNvSpPr/>
              <p:nvPr/>
            </p:nvSpPr>
            <p:spPr>
              <a:xfrm>
                <a:off x="9525" y="250825"/>
                <a:ext cx="325438" cy="23813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2266" name="Shape 2266"/>
            <p:cNvSpPr/>
            <p:nvPr/>
          </p:nvSpPr>
          <p:spPr>
            <a:xfrm>
              <a:off x="2259012" y="186729"/>
              <a:ext cx="1375436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400" u="sng">
                  <a:solidFill>
                    <a:srgbClr val="3F98DB"/>
                  </a:solidFill>
                </a:rPr>
                <a:t>watch the video</a:t>
              </a: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101600" y="95250"/>
              <a:ext cx="1524001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186093" y="186728"/>
              <a:ext cx="1335965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SIGN UP NOW</a:t>
              </a:r>
            </a:p>
          </p:txBody>
        </p:sp>
      </p:grpSp>
      <p:grpSp>
        <p:nvGrpSpPr>
          <p:cNvPr id="2272" name="Group 2272"/>
          <p:cNvGrpSpPr/>
          <p:nvPr/>
        </p:nvGrpSpPr>
        <p:grpSpPr>
          <a:xfrm>
            <a:off x="16253628" y="10343536"/>
            <a:ext cx="2540002" cy="508001"/>
            <a:chOff x="0" y="0"/>
            <a:chExt cx="2540001" cy="508000"/>
          </a:xfrm>
        </p:grpSpPr>
        <p:sp>
          <p:nvSpPr>
            <p:cNvPr id="2270" name="Shape 2270"/>
            <p:cNvSpPr/>
            <p:nvPr/>
          </p:nvSpPr>
          <p:spPr>
            <a:xfrm>
              <a:off x="0" y="0"/>
              <a:ext cx="2540002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383984" y="91478"/>
              <a:ext cx="1760551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TRY IT NOW, FREE!</a:t>
              </a:r>
            </a:p>
          </p:txBody>
        </p:sp>
      </p:grp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Shape 2274"/>
          <p:cNvSpPr/>
          <p:nvPr/>
        </p:nvSpPr>
        <p:spPr>
          <a:xfrm>
            <a:off x="853424" y="719460"/>
            <a:ext cx="378845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Shopping Cart</a:t>
            </a:r>
          </a:p>
        </p:txBody>
      </p:sp>
      <p:grpSp>
        <p:nvGrpSpPr>
          <p:cNvPr id="2291" name="Group 2291"/>
          <p:cNvGrpSpPr/>
          <p:nvPr/>
        </p:nvGrpSpPr>
        <p:grpSpPr>
          <a:xfrm>
            <a:off x="684145" y="1873454"/>
            <a:ext cx="7947026" cy="4342856"/>
            <a:chOff x="0" y="0"/>
            <a:chExt cx="7947025" cy="4342855"/>
          </a:xfrm>
        </p:grpSpPr>
        <p:sp>
          <p:nvSpPr>
            <p:cNvPr id="2275" name="Shape 2275"/>
            <p:cNvSpPr/>
            <p:nvPr/>
          </p:nvSpPr>
          <p:spPr>
            <a:xfrm>
              <a:off x="0" y="546100"/>
              <a:ext cx="5829300" cy="381001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584200"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Item added! It’s below in your order from FashionMaker.</a:t>
              </a:r>
            </a:p>
          </p:txBody>
        </p:sp>
        <p:sp>
          <p:nvSpPr>
            <p:cNvPr id="2276" name="Shape 2276"/>
            <p:cNvSpPr/>
            <p:nvPr/>
          </p:nvSpPr>
          <p:spPr>
            <a:xfrm>
              <a:off x="177800" y="0"/>
              <a:ext cx="2959857" cy="38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1" indent="342900" algn="l" defTabSz="584200">
                <a:defRPr sz="1800"/>
              </a:pPr>
              <a:r>
                <a:rPr b="1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rPr>
                <a:t>Cart:</a:t>
              </a:r>
              <a:r>
                <a:rPr b="1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rPr>
                <a:t> 2 items (2 orders)</a:t>
              </a:r>
            </a:p>
          </p:txBody>
        </p:sp>
        <p:sp>
          <p:nvSpPr>
            <p:cNvPr id="2277" name="Shape 2277"/>
            <p:cNvSpPr/>
            <p:nvPr/>
          </p:nvSpPr>
          <p:spPr>
            <a:xfrm>
              <a:off x="169862" y="49212"/>
              <a:ext cx="304801" cy="30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52" y="14051"/>
                  </a:moveTo>
                  <a:lnTo>
                    <a:pt x="21600" y="4965"/>
                  </a:lnTo>
                  <a:lnTo>
                    <a:pt x="4038" y="2605"/>
                  </a:lnTo>
                  <a:lnTo>
                    <a:pt x="2631" y="1661"/>
                  </a:lnTo>
                  <a:cubicBezTo>
                    <a:pt x="2654" y="1561"/>
                    <a:pt x="2692" y="1465"/>
                    <a:pt x="2692" y="1355"/>
                  </a:cubicBezTo>
                  <a:cubicBezTo>
                    <a:pt x="2692" y="608"/>
                    <a:pt x="2089" y="0"/>
                    <a:pt x="1346" y="0"/>
                  </a:cubicBezTo>
                  <a:cubicBezTo>
                    <a:pt x="603" y="0"/>
                    <a:pt x="0" y="608"/>
                    <a:pt x="0" y="1355"/>
                  </a:cubicBezTo>
                  <a:cubicBezTo>
                    <a:pt x="0" y="2101"/>
                    <a:pt x="603" y="2708"/>
                    <a:pt x="1346" y="2708"/>
                  </a:cubicBezTo>
                  <a:cubicBezTo>
                    <a:pt x="1440" y="2708"/>
                    <a:pt x="1525" y="2671"/>
                    <a:pt x="1613" y="2653"/>
                  </a:cubicBezTo>
                  <a:lnTo>
                    <a:pt x="3266" y="3763"/>
                  </a:lnTo>
                  <a:lnTo>
                    <a:pt x="6006" y="14632"/>
                  </a:lnTo>
                  <a:lnTo>
                    <a:pt x="6839" y="14599"/>
                  </a:lnTo>
                  <a:lnTo>
                    <a:pt x="6092" y="16965"/>
                  </a:lnTo>
                  <a:cubicBezTo>
                    <a:pt x="6063" y="16964"/>
                    <a:pt x="6037" y="16955"/>
                    <a:pt x="6006" y="16955"/>
                  </a:cubicBezTo>
                  <a:cubicBezTo>
                    <a:pt x="4731" y="16955"/>
                    <a:pt x="3697" y="17996"/>
                    <a:pt x="3697" y="19278"/>
                  </a:cubicBezTo>
                  <a:cubicBezTo>
                    <a:pt x="3697" y="20562"/>
                    <a:pt x="4731" y="21600"/>
                    <a:pt x="6006" y="21600"/>
                  </a:cubicBezTo>
                  <a:cubicBezTo>
                    <a:pt x="6954" y="21600"/>
                    <a:pt x="7765" y="21026"/>
                    <a:pt x="8121" y="20206"/>
                  </a:cubicBezTo>
                  <a:lnTo>
                    <a:pt x="15421" y="20206"/>
                  </a:lnTo>
                  <a:cubicBezTo>
                    <a:pt x="15760" y="21024"/>
                    <a:pt x="16563" y="21600"/>
                    <a:pt x="17500" y="21600"/>
                  </a:cubicBezTo>
                  <a:cubicBezTo>
                    <a:pt x="18743" y="21600"/>
                    <a:pt x="19752" y="20587"/>
                    <a:pt x="19752" y="19335"/>
                  </a:cubicBezTo>
                  <a:cubicBezTo>
                    <a:pt x="19752" y="18085"/>
                    <a:pt x="18743" y="17071"/>
                    <a:pt x="17500" y="17071"/>
                  </a:cubicBezTo>
                  <a:cubicBezTo>
                    <a:pt x="16435" y="17071"/>
                    <a:pt x="15550" y="17817"/>
                    <a:pt x="15314" y="18813"/>
                  </a:cubicBezTo>
                  <a:lnTo>
                    <a:pt x="8270" y="18813"/>
                  </a:lnTo>
                  <a:cubicBezTo>
                    <a:pt x="8156" y="18251"/>
                    <a:pt x="7836" y="17771"/>
                    <a:pt x="7398" y="17436"/>
                  </a:cubicBezTo>
                  <a:lnTo>
                    <a:pt x="8311" y="14536"/>
                  </a:lnTo>
                  <a:lnTo>
                    <a:pt x="19752" y="14051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" dist="25400" dir="5400000">
                <a:srgbClr val="FFFFFF">
                  <a:alpha val="74996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225980"/>
                  </a:solidFill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0" y="1117600"/>
              <a:ext cx="5803900" cy="1522873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584200">
                <a:defRPr sz="1800"/>
              </a:pPr>
              <a:endParaRPr b="1"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b="1"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b="1"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3" indent="1028700" algn="l" defTabSz="584200">
                <a:lnSpc>
                  <a:spcPct val="110000"/>
                </a:lnSpc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Medium Dress 2-3T Blue Yellow    </a:t>
              </a:r>
              <a:r>
                <a:rPr b="1" sz="1200">
                  <a:solidFill>
                    <a:srgbClr val="497FD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              </a:t>
              </a:r>
              <a:r>
                <a:rPr b="1" sz="12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$50.00</a:t>
              </a:r>
              <a:endParaRPr sz="1200">
                <a:solidFill>
                  <a:srgbClr val="A1353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3" indent="1028700" algn="l" defTabSz="584200">
                <a:lnSpc>
                  <a:spcPct val="110000"/>
                </a:lnSpc>
                <a:defRPr sz="1800"/>
              </a:pPr>
              <a:r>
                <a:rPr sz="1200">
                  <a:solidFill>
                    <a:srgbClr val="A1353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 remove</a:t>
              </a:r>
              <a:endParaRPr sz="1200">
                <a:solidFill>
                  <a:srgbClr val="A1353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3" indent="1028700" algn="l" defTabSz="584200">
                <a:lnSpc>
                  <a:spcPct val="110000"/>
                </a:lnSpc>
                <a:defRPr sz="1800"/>
              </a:pPr>
              <a:endParaRPr sz="1200">
                <a:solidFill>
                  <a:srgbClr val="A1353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8" indent="2743200" algn="l" defTabSz="584200">
                <a:lnSpc>
                  <a:spcPct val="110000"/>
                </a:lnSpc>
                <a:defRPr sz="1800"/>
              </a:pPr>
              <a:r>
                <a:rPr b="1" sz="12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Subtotal</a:t>
              </a:r>
              <a:r>
                <a:rPr sz="12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(without shipping)</a:t>
              </a:r>
              <a:r>
                <a:rPr sz="12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         </a:t>
              </a:r>
              <a:r>
                <a:rPr b="1" sz="12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$50.00</a:t>
              </a:r>
            </a:p>
          </p:txBody>
        </p:sp>
        <p:sp>
          <p:nvSpPr>
            <p:cNvPr id="2279" name="Shape 2279"/>
            <p:cNvSpPr/>
            <p:nvPr/>
          </p:nvSpPr>
          <p:spPr>
            <a:xfrm>
              <a:off x="0" y="1117600"/>
              <a:ext cx="5803900" cy="3810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Order from </a:t>
              </a:r>
              <a:r>
                <a: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CompTrade</a:t>
              </a:r>
            </a:p>
          </p:txBody>
        </p:sp>
        <p:pic>
          <p:nvPicPr>
            <p:cNvPr id="2280" name="NYR_01.jpg"/>
            <p:cNvPicPr/>
            <p:nvPr/>
          </p:nvPicPr>
          <p:blipFill>
            <a:blip r:embed="rId2">
              <a:extLst/>
            </a:blip>
            <a:srcRect l="19511" t="860" r="15102" b="421"/>
            <a:stretch>
              <a:fillRect/>
            </a:stretch>
          </p:blipFill>
          <p:spPr>
            <a:xfrm>
              <a:off x="177800" y="1689099"/>
              <a:ext cx="762000" cy="76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84" name="Group 2284"/>
            <p:cNvGrpSpPr/>
            <p:nvPr/>
          </p:nvGrpSpPr>
          <p:grpSpPr>
            <a:xfrm>
              <a:off x="0" y="2907172"/>
              <a:ext cx="5803901" cy="1435684"/>
              <a:chOff x="0" y="0"/>
              <a:chExt cx="5803900" cy="1435682"/>
            </a:xfrm>
          </p:grpSpPr>
          <p:sp>
            <p:nvSpPr>
              <p:cNvPr id="2281" name="Shape 2281"/>
              <p:cNvSpPr/>
              <p:nvPr/>
            </p:nvSpPr>
            <p:spPr>
              <a:xfrm>
                <a:off x="0" y="0"/>
                <a:ext cx="5803900" cy="1435683"/>
              </a:xfrm>
              <a:prstGeom prst="rect">
                <a:avLst/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584200">
                  <a:defRPr sz="1800"/>
                </a:pPr>
                <a:endParaRPr b="1" sz="1200">
                  <a:solidFill>
                    <a:srgbClr val="497FD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200">
                  <a:solidFill>
                    <a:srgbClr val="497FD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200">
                  <a:solidFill>
                    <a:srgbClr val="497FD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3" indent="1028700" algn="l" defTabSz="584200">
                  <a:lnSpc>
                    <a:spcPct val="110000"/>
                  </a:lnSpc>
                  <a:defRPr sz="1800"/>
                </a:pPr>
                <a:r>
                  <a:rPr b="1"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Medium Dress 2-3T Blue Yellow    </a:t>
                </a:r>
                <a:r>
                  <a:rPr b="1" sz="1200">
                    <a:solidFill>
                      <a:srgbClr val="497FD2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                                  </a:t>
                </a:r>
                <a:r>
                  <a:rPr b="1" sz="1200">
                    <a:solidFill>
                      <a:srgbClr val="59AE62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 $77.00</a:t>
                </a:r>
                <a:endParaRPr sz="1200">
                  <a:solidFill>
                    <a:srgbClr val="A1353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3" indent="1028700" algn="l" defTabSz="584200">
                  <a:lnSpc>
                    <a:spcPct val="110000"/>
                  </a:lnSpc>
                  <a:defRPr sz="1800"/>
                </a:pPr>
                <a:endParaRPr sz="1200">
                  <a:solidFill>
                    <a:srgbClr val="A1353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8" indent="2743200" algn="l" defTabSz="584200">
                  <a:lnSpc>
                    <a:spcPct val="110000"/>
                  </a:lnSpc>
                  <a:defRPr sz="1800"/>
                </a:pPr>
                <a:r>
                  <a:rPr b="1" sz="1200">
                    <a:solidFill>
                      <a:srgbClr val="59AE62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Subtotal</a:t>
                </a:r>
                <a:r>
                  <a:rPr sz="1200">
                    <a:solidFill>
                      <a:srgbClr val="59AE62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sz="1200">
                    <a:solidFill>
                      <a:srgbClr val="DCDE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(without shipping)</a:t>
                </a:r>
                <a:r>
                  <a:rPr sz="1200">
                    <a:solidFill>
                      <a:srgbClr val="59AE62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:          </a:t>
                </a:r>
                <a:r>
                  <a:rPr b="1" sz="1200">
                    <a:solidFill>
                      <a:srgbClr val="59AE62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$77.00</a:t>
                </a:r>
              </a:p>
            </p:txBody>
          </p:sp>
          <p:sp>
            <p:nvSpPr>
              <p:cNvPr id="2282" name="Shape 2282"/>
              <p:cNvSpPr/>
              <p:nvPr/>
            </p:nvSpPr>
            <p:spPr>
              <a:xfrm>
                <a:off x="0" y="0"/>
                <a:ext cx="5803900" cy="381000"/>
              </a:xfrm>
              <a:prstGeom prst="rect">
                <a:avLst/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1" indent="342900" algn="l" defTabSz="584200">
                  <a:defRPr sz="1800"/>
                </a:pPr>
                <a:r>
                  <a:rPr b="1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Order from </a:t>
                </a:r>
                <a:r>
                  <a:rPr b="1" sz="1200">
                    <a:solidFill>
                      <a:srgbClr val="22598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FashionMaker</a:t>
                </a:r>
              </a:p>
            </p:txBody>
          </p:sp>
          <p:pic>
            <p:nvPicPr>
              <p:cNvPr id="2283" name="NYR_01.jpg"/>
              <p:cNvPicPr/>
              <p:nvPr/>
            </p:nvPicPr>
            <p:blipFill>
              <a:blip r:embed="rId2">
                <a:extLst/>
              </a:blip>
              <a:srcRect l="19511" t="860" r="15102" b="421"/>
              <a:stretch>
                <a:fillRect/>
              </a:stretch>
            </p:blipFill>
            <p:spPr>
              <a:xfrm>
                <a:off x="165100" y="530224"/>
                <a:ext cx="762000" cy="762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87" name="Group 2287"/>
            <p:cNvGrpSpPr/>
            <p:nvPr/>
          </p:nvGrpSpPr>
          <p:grpSpPr>
            <a:xfrm>
              <a:off x="6343650" y="469900"/>
              <a:ext cx="1600201" cy="444500"/>
              <a:chOff x="0" y="0"/>
              <a:chExt cx="1600200" cy="444500"/>
            </a:xfrm>
          </p:grpSpPr>
          <p:sp>
            <p:nvSpPr>
              <p:cNvPr id="2285" name="Shape 2285"/>
              <p:cNvSpPr/>
              <p:nvPr/>
            </p:nvSpPr>
            <p:spPr>
              <a:xfrm>
                <a:off x="0" y="0"/>
                <a:ext cx="1600201" cy="444500"/>
              </a:xfrm>
              <a:prstGeom prst="roundRect">
                <a:avLst>
                  <a:gd name="adj" fmla="val 10899"/>
                </a:avLst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86" name="Shape 2286"/>
              <p:cNvSpPr/>
              <p:nvPr/>
            </p:nvSpPr>
            <p:spPr>
              <a:xfrm>
                <a:off x="332943" y="66078"/>
                <a:ext cx="934314" cy="3123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400">
                    <a:solidFill>
                      <a:srgbClr val="FFFFFF"/>
                    </a:solidFill>
                  </a:rPr>
                  <a:t>Checkout</a:t>
                </a:r>
              </a:p>
            </p:txBody>
          </p:sp>
        </p:grpSp>
        <p:grpSp>
          <p:nvGrpSpPr>
            <p:cNvPr id="2290" name="Group 2290"/>
            <p:cNvGrpSpPr/>
            <p:nvPr/>
          </p:nvGrpSpPr>
          <p:grpSpPr>
            <a:xfrm>
              <a:off x="6346825" y="1003300"/>
              <a:ext cx="1600201" cy="444500"/>
              <a:chOff x="0" y="0"/>
              <a:chExt cx="1600200" cy="444500"/>
            </a:xfrm>
          </p:grpSpPr>
          <p:sp>
            <p:nvSpPr>
              <p:cNvPr id="2288" name="Shape 2288"/>
              <p:cNvSpPr/>
              <p:nvPr/>
            </p:nvSpPr>
            <p:spPr>
              <a:xfrm>
                <a:off x="0" y="0"/>
                <a:ext cx="1600201" cy="444500"/>
              </a:xfrm>
              <a:prstGeom prst="roundRect">
                <a:avLst>
                  <a:gd name="adj" fmla="val 10899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89" name="Shape 2289"/>
              <p:cNvSpPr/>
              <p:nvPr/>
            </p:nvSpPr>
            <p:spPr>
              <a:xfrm>
                <a:off x="107035" y="72428"/>
                <a:ext cx="1411530" cy="3123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400">
                    <a:solidFill>
                      <a:srgbClr val="FFFFFF"/>
                    </a:solidFill>
                  </a:rPr>
                  <a:t>Keep Shopping</a:t>
                </a:r>
              </a:p>
            </p:txBody>
          </p:sp>
        </p:grpSp>
      </p:grpSp>
      <p:grpSp>
        <p:nvGrpSpPr>
          <p:cNvPr id="2303" name="Group 2303"/>
          <p:cNvGrpSpPr/>
          <p:nvPr/>
        </p:nvGrpSpPr>
        <p:grpSpPr>
          <a:xfrm>
            <a:off x="9349736" y="9720153"/>
            <a:ext cx="8103439" cy="3484438"/>
            <a:chOff x="0" y="0"/>
            <a:chExt cx="8103437" cy="3484436"/>
          </a:xfrm>
        </p:grpSpPr>
        <p:sp>
          <p:nvSpPr>
            <p:cNvPr id="2292" name="Shape 2292"/>
            <p:cNvSpPr/>
            <p:nvPr/>
          </p:nvSpPr>
          <p:spPr>
            <a:xfrm>
              <a:off x="1003300" y="736600"/>
              <a:ext cx="7099300" cy="520700"/>
            </a:xfrm>
            <a:prstGeom prst="rect">
              <a:avLst/>
            </a:prstGeom>
            <a:solidFill>
              <a:srgbClr val="31663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The Lovely Crush           Description of the pro...      $12.00                  1       =      $12            </a:t>
              </a:r>
              <a:r>
                <a:rPr sz="12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remove</a:t>
              </a:r>
            </a:p>
          </p:txBody>
        </p:sp>
        <p:pic>
          <p:nvPicPr>
            <p:cNvPr id="2293" name="NYR_07.jpg"/>
            <p:cNvPicPr/>
            <p:nvPr/>
          </p:nvPicPr>
          <p:blipFill>
            <a:blip r:embed="rId3">
              <a:extLst/>
            </a:blip>
            <a:srcRect l="7173" t="44819" r="36771" b="10192"/>
            <a:stretch>
              <a:fillRect/>
            </a:stretch>
          </p:blipFill>
          <p:spPr>
            <a:xfrm>
              <a:off x="63499" y="736600"/>
              <a:ext cx="901701" cy="482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4" name="Shape 2294"/>
            <p:cNvSpPr/>
            <p:nvPr/>
          </p:nvSpPr>
          <p:spPr>
            <a:xfrm>
              <a:off x="1193800" y="459333"/>
              <a:ext cx="588584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1663A"/>
                  </a:solidFill>
                </a:rPr>
                <a:t>Item Name                      Description                         Price                Quantity        Total</a:t>
              </a:r>
            </a:p>
          </p:txBody>
        </p:sp>
        <p:sp>
          <p:nvSpPr>
            <p:cNvPr id="2295" name="Shape 2295"/>
            <p:cNvSpPr/>
            <p:nvPr/>
          </p:nvSpPr>
          <p:spPr>
            <a:xfrm>
              <a:off x="977900" y="1320800"/>
              <a:ext cx="7099300" cy="520700"/>
            </a:xfrm>
            <a:prstGeom prst="rect">
              <a:avLst/>
            </a:prstGeom>
            <a:solidFill>
              <a:srgbClr val="FEFD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</a:t>
              </a:r>
              <a:r>
                <a:rPr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The Lovely Crush           Description of the pro...      $12.00                  1       =      $12      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</a:t>
              </a:r>
              <a:r>
                <a:rPr sz="12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remove</a:t>
              </a:r>
            </a:p>
          </p:txBody>
        </p:sp>
        <p:sp>
          <p:nvSpPr>
            <p:cNvPr id="2296" name="Shape 2296"/>
            <p:cNvSpPr/>
            <p:nvPr/>
          </p:nvSpPr>
          <p:spPr>
            <a:xfrm>
              <a:off x="5727700" y="1856333"/>
              <a:ext cx="591465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44882D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4882D"/>
                  </a:solidFill>
                </a:rPr>
                <a:t>update</a:t>
              </a:r>
            </a:p>
          </p:txBody>
        </p:sp>
        <p:sp>
          <p:nvSpPr>
            <p:cNvPr id="2297" name="Shape 2297"/>
            <p:cNvSpPr/>
            <p:nvPr/>
          </p:nvSpPr>
          <p:spPr>
            <a:xfrm>
              <a:off x="59580" y="2178298"/>
              <a:ext cx="8029686" cy="2"/>
            </a:xfrm>
            <a:prstGeom prst="line">
              <a:avLst/>
            </a:prstGeom>
            <a:noFill/>
            <a:ln w="12700" cap="flat">
              <a:solidFill>
                <a:srgbClr val="31663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98" name="Shape 2298"/>
            <p:cNvSpPr/>
            <p:nvPr/>
          </p:nvSpPr>
          <p:spPr>
            <a:xfrm>
              <a:off x="5348594" y="2212307"/>
              <a:ext cx="2729942" cy="275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44882D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4882D"/>
                  </a:solidFill>
                </a:rPr>
                <a:t>Cost before shipping         =      $24.00</a:t>
              </a:r>
            </a:p>
          </p:txBody>
        </p:sp>
        <p:sp>
          <p:nvSpPr>
            <p:cNvPr id="2299" name="Shape 2299"/>
            <p:cNvSpPr/>
            <p:nvPr/>
          </p:nvSpPr>
          <p:spPr>
            <a:xfrm>
              <a:off x="5104663" y="3196757"/>
              <a:ext cx="2998776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Continue shopping</a:t>
              </a:r>
              <a:r>
                <a:rPr sz="12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  </a:t>
              </a:r>
              <a:r>
                <a:rPr sz="12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sz="12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 to checkout</a:t>
              </a:r>
            </a:p>
          </p:txBody>
        </p:sp>
        <p:sp>
          <p:nvSpPr>
            <p:cNvPr id="2300" name="Shape 2300"/>
            <p:cNvSpPr/>
            <p:nvPr/>
          </p:nvSpPr>
          <p:spPr>
            <a:xfrm>
              <a:off x="5105450" y="2519128"/>
              <a:ext cx="2997201" cy="635001"/>
            </a:xfrm>
            <a:prstGeom prst="rect">
              <a:avLst/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Almost There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Orders over $50 get free shipping!</a:t>
              </a:r>
            </a:p>
          </p:txBody>
        </p:sp>
        <p:sp>
          <p:nvSpPr>
            <p:cNvPr id="2301" name="Shape 2301"/>
            <p:cNvSpPr/>
            <p:nvPr/>
          </p:nvSpPr>
          <p:spPr>
            <a:xfrm>
              <a:off x="0" y="0"/>
              <a:ext cx="2820777" cy="38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31663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31663A"/>
                  </a:solidFill>
                </a:rPr>
                <a:t>Please review your order</a:t>
              </a:r>
            </a:p>
          </p:txBody>
        </p:sp>
        <p:pic>
          <p:nvPicPr>
            <p:cNvPr id="2302" name="NYR_07.jpg"/>
            <p:cNvPicPr/>
            <p:nvPr/>
          </p:nvPicPr>
          <p:blipFill>
            <a:blip r:embed="rId3">
              <a:extLst/>
            </a:blip>
            <a:srcRect l="7173" t="44819" r="36771" b="10192"/>
            <a:stretch>
              <a:fillRect/>
            </a:stretch>
          </p:blipFill>
          <p:spPr>
            <a:xfrm>
              <a:off x="63499" y="1320800"/>
              <a:ext cx="901701" cy="482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37" name="Group 2337"/>
          <p:cNvGrpSpPr/>
          <p:nvPr/>
        </p:nvGrpSpPr>
        <p:grpSpPr>
          <a:xfrm>
            <a:off x="9117091" y="2007497"/>
            <a:ext cx="9773425" cy="7518401"/>
            <a:chOff x="0" y="0"/>
            <a:chExt cx="9773423" cy="7518400"/>
          </a:xfrm>
        </p:grpSpPr>
        <p:sp>
          <p:nvSpPr>
            <p:cNvPr id="2304" name="Shape 2304"/>
            <p:cNvSpPr/>
            <p:nvPr/>
          </p:nvSpPr>
          <p:spPr>
            <a:xfrm>
              <a:off x="63500" y="1117600"/>
              <a:ext cx="9690100" cy="5765800"/>
            </a:xfrm>
            <a:prstGeom prst="roundRect">
              <a:avLst>
                <a:gd name="adj" fmla="val 95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05" name="Shape 2305"/>
            <p:cNvSpPr/>
            <p:nvPr/>
          </p:nvSpPr>
          <p:spPr>
            <a:xfrm>
              <a:off x="0" y="0"/>
              <a:ext cx="1688939" cy="38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225980"/>
                  </a:solidFill>
                </a:rPr>
                <a:t>Shopping Cart</a:t>
              </a:r>
            </a:p>
          </p:txBody>
        </p:sp>
        <p:sp>
          <p:nvSpPr>
            <p:cNvPr id="2306" name="Shape 2306"/>
            <p:cNvSpPr/>
            <p:nvPr/>
          </p:nvSpPr>
          <p:spPr>
            <a:xfrm>
              <a:off x="25400" y="662533"/>
              <a:ext cx="236113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Need Help? See our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online Faqs.</a:t>
              </a:r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019800" y="656260"/>
              <a:ext cx="1505712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Continue Shopping</a:t>
              </a:r>
            </a:p>
          </p:txBody>
        </p:sp>
        <p:sp>
          <p:nvSpPr>
            <p:cNvPr id="2308" name="Shape 2308"/>
            <p:cNvSpPr/>
            <p:nvPr/>
          </p:nvSpPr>
          <p:spPr>
            <a:xfrm>
              <a:off x="7578725" y="495300"/>
              <a:ext cx="2184401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09" name="Shape 2309"/>
            <p:cNvSpPr/>
            <p:nvPr/>
          </p:nvSpPr>
          <p:spPr>
            <a:xfrm>
              <a:off x="190500" y="1253160"/>
              <a:ext cx="141793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Items in Your Cart</a:t>
              </a:r>
            </a:p>
          </p:txBody>
        </p:sp>
        <p:pic>
          <p:nvPicPr>
            <p:cNvPr id="2310" name="MUSIC_08.jpg"/>
            <p:cNvPicPr/>
            <p:nvPr/>
          </p:nvPicPr>
          <p:blipFill>
            <a:blip r:embed="rId4">
              <a:extLst/>
            </a:blip>
            <a:srcRect l="30892" t="6879" r="11605" b="6879"/>
            <a:stretch>
              <a:fillRect/>
            </a:stretch>
          </p:blipFill>
          <p:spPr>
            <a:xfrm>
              <a:off x="363388" y="2200274"/>
              <a:ext cx="762001" cy="76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1" name="Shape 2311"/>
            <p:cNvSpPr/>
            <p:nvPr/>
          </p:nvSpPr>
          <p:spPr>
            <a:xfrm>
              <a:off x="1397000" y="2218283"/>
              <a:ext cx="8375600" cy="64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BrandH    ClearV 32” Widescreen LCD HDTV in Black                                                 $ 527.00         $ 527.00     </a:t>
              </a:r>
              <a:r>
                <a:rPr b="1" sz="1200" u="sng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remove</a:t>
              </a:r>
              <a:endParaRPr b="1" sz="12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Model TT5891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Availability: In Stock</a:t>
              </a:r>
            </a:p>
          </p:txBody>
        </p:sp>
        <p:grpSp>
          <p:nvGrpSpPr>
            <p:cNvPr id="2314" name="Group 2314"/>
            <p:cNvGrpSpPr/>
            <p:nvPr/>
          </p:nvGrpSpPr>
          <p:grpSpPr>
            <a:xfrm>
              <a:off x="6296025" y="2120900"/>
              <a:ext cx="419100" cy="508000"/>
              <a:chOff x="0" y="0"/>
              <a:chExt cx="419099" cy="508000"/>
            </a:xfrm>
          </p:grpSpPr>
          <p:sp>
            <p:nvSpPr>
              <p:cNvPr id="2312" name="Shape 2312"/>
              <p:cNvSpPr/>
              <p:nvPr/>
            </p:nvSpPr>
            <p:spPr>
              <a:xfrm>
                <a:off x="0" y="0"/>
                <a:ext cx="419100" cy="508000"/>
              </a:xfrm>
              <a:prstGeom prst="roundRect">
                <a:avLst>
                  <a:gd name="adj" fmla="val 1156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313" name="Shape 2313"/>
              <p:cNvSpPr/>
              <p:nvPr/>
            </p:nvSpPr>
            <p:spPr>
              <a:xfrm>
                <a:off x="2074" y="152400"/>
                <a:ext cx="414950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225980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225980"/>
                    </a:solidFill>
                    <a:uFill>
                      <a:solidFill>
                        <a:srgbClr val="5A5C5C"/>
                      </a:solidFill>
                    </a:uFill>
                  </a:rPr>
                  <a:t>1</a:t>
                </a:r>
              </a:p>
            </p:txBody>
          </p:sp>
        </p:grpSp>
        <p:sp>
          <p:nvSpPr>
            <p:cNvPr id="2315" name="Shape 2315"/>
            <p:cNvSpPr/>
            <p:nvPr/>
          </p:nvSpPr>
          <p:spPr>
            <a:xfrm>
              <a:off x="6007100" y="7171360"/>
              <a:ext cx="1505712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Continue Shopping</a:t>
              </a: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7569200" y="7010400"/>
              <a:ext cx="2184401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3500" y="1663700"/>
              <a:ext cx="9690100" cy="2667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482600" y="1659560"/>
              <a:ext cx="8380934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Image           Item Description                                                                                        Qty                    Price              Total</a:t>
              </a: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500" y="4521200"/>
              <a:ext cx="9690100" cy="2667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203200" y="4517060"/>
              <a:ext cx="1548842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Have a special offer</a:t>
              </a: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500" y="3302000"/>
              <a:ext cx="9690100" cy="12192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215900" y="3399383"/>
              <a:ext cx="2503780" cy="1024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Ship to Zip: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73988 </a:t>
              </a: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Edit</a:t>
              </a:r>
              <a:endPara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Select your shipping method:</a:t>
              </a:r>
              <a:endPara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Processing time </a:t>
              </a:r>
              <a:r>
                <a: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1-24h</a:t>
              </a:r>
              <a:endParaRPr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Shipping time </a:t>
              </a:r>
              <a:r>
                <a: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3-5 Business Days</a:t>
              </a:r>
            </a:p>
          </p:txBody>
        </p:sp>
        <p:grpSp>
          <p:nvGrpSpPr>
            <p:cNvPr id="2325" name="Group 2325"/>
            <p:cNvGrpSpPr/>
            <p:nvPr/>
          </p:nvGrpSpPr>
          <p:grpSpPr>
            <a:xfrm>
              <a:off x="2790825" y="3644900"/>
              <a:ext cx="2185988" cy="508000"/>
              <a:chOff x="0" y="0"/>
              <a:chExt cx="2185987" cy="508000"/>
            </a:xfrm>
          </p:grpSpPr>
          <p:sp>
            <p:nvSpPr>
              <p:cNvPr id="2323" name="Shape 2323"/>
              <p:cNvSpPr/>
              <p:nvPr/>
            </p:nvSpPr>
            <p:spPr>
              <a:xfrm>
                <a:off x="0" y="0"/>
                <a:ext cx="2185988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539"/>
                    </a:moveTo>
                    <a:lnTo>
                      <a:pt x="0" y="2061"/>
                    </a:lnTo>
                    <a:cubicBezTo>
                      <a:pt x="0" y="923"/>
                      <a:pt x="214" y="0"/>
                      <a:pt x="479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479" y="21600"/>
                    </a:lnTo>
                    <a:cubicBezTo>
                      <a:pt x="214" y="21600"/>
                      <a:pt x="0" y="20677"/>
                      <a:pt x="0" y="19539"/>
                    </a:cubicBez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324" name="Shape 2324"/>
              <p:cNvSpPr/>
              <p:nvPr/>
            </p:nvSpPr>
            <p:spPr>
              <a:xfrm>
                <a:off x="793" y="154889"/>
                <a:ext cx="2184401" cy="198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</a:rPr>
                  <a:t>List of shipping methods</a:t>
                </a:r>
              </a:p>
            </p:txBody>
          </p:sp>
        </p:grpSp>
        <p:grpSp>
          <p:nvGrpSpPr>
            <p:cNvPr id="2329" name="Group 2329"/>
            <p:cNvGrpSpPr/>
            <p:nvPr/>
          </p:nvGrpSpPr>
          <p:grpSpPr>
            <a:xfrm>
              <a:off x="4972050" y="3644900"/>
              <a:ext cx="382588" cy="508000"/>
              <a:chOff x="0" y="0"/>
              <a:chExt cx="382587" cy="508000"/>
            </a:xfrm>
          </p:grpSpPr>
          <p:sp>
            <p:nvSpPr>
              <p:cNvPr id="2326" name="Shape 2326"/>
              <p:cNvSpPr/>
              <p:nvPr/>
            </p:nvSpPr>
            <p:spPr>
              <a:xfrm>
                <a:off x="0" y="0"/>
                <a:ext cx="382588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6708" y="0"/>
                    </a:lnTo>
                    <a:cubicBezTo>
                      <a:pt x="19410" y="0"/>
                      <a:pt x="21600" y="1652"/>
                      <a:pt x="21600" y="3689"/>
                    </a:cubicBezTo>
                    <a:lnTo>
                      <a:pt x="21600" y="17911"/>
                    </a:lnTo>
                    <a:cubicBezTo>
                      <a:pt x="21600" y="19948"/>
                      <a:pt x="19410" y="21600"/>
                      <a:pt x="16708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327" name="Shape 2327"/>
              <p:cNvSpPr/>
              <p:nvPr/>
            </p:nvSpPr>
            <p:spPr>
              <a:xfrm rot="10800000">
                <a:off x="110753" y="281384"/>
                <a:ext cx="138857" cy="9167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328" name="Shape 2328"/>
              <p:cNvSpPr/>
              <p:nvPr/>
            </p:nvSpPr>
            <p:spPr>
              <a:xfrm>
                <a:off x="110753" y="117475"/>
                <a:ext cx="138857" cy="9167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2330" name="Shape 2330"/>
            <p:cNvSpPr/>
            <p:nvPr/>
          </p:nvSpPr>
          <p:spPr>
            <a:xfrm>
              <a:off x="63500" y="4775200"/>
              <a:ext cx="9690100" cy="6223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31" name="Shape 2331"/>
            <p:cNvSpPr/>
            <p:nvPr/>
          </p:nvSpPr>
          <p:spPr>
            <a:xfrm>
              <a:off x="228600" y="4965700"/>
              <a:ext cx="3755827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If you have a promotion code, please enter it here:</a:t>
              </a:r>
            </a:p>
          </p:txBody>
        </p:sp>
        <p:sp>
          <p:nvSpPr>
            <p:cNvPr id="2332" name="Shape 2332"/>
            <p:cNvSpPr/>
            <p:nvPr/>
          </p:nvSpPr>
          <p:spPr>
            <a:xfrm>
              <a:off x="4102100" y="4838700"/>
              <a:ext cx="1066801" cy="508000"/>
            </a:xfrm>
            <a:prstGeom prst="roundRect">
              <a:avLst>
                <a:gd name="adj" fmla="val 9537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33" name="Shape 2333"/>
            <p:cNvSpPr/>
            <p:nvPr/>
          </p:nvSpPr>
          <p:spPr>
            <a:xfrm>
              <a:off x="4107381" y="4991100"/>
              <a:ext cx="1056237" cy="20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FFFFFF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FFFFFF"/>
                  </a:solidFill>
                  <a:uFill>
                    <a:solidFill>
                      <a:srgbClr val="5A5C5C"/>
                    </a:solidFill>
                  </a:uFill>
                </a:rPr>
                <a:t>1</a:t>
              </a: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7126845" y="5415997"/>
              <a:ext cx="2646580" cy="141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Cart Subtotal         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$ 527.00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Your Shipping       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FREE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Taxes                          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$0.00</a:t>
              </a:r>
              <a:endParaRPr b="1" sz="12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------------------------------------------</a:t>
              </a:r>
              <a:endParaRPr sz="12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b="1" sz="12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Order Total  </a:t>
              </a:r>
              <a:r>
                <a:rPr b="1"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</a:t>
              </a:r>
              <a:r>
                <a:rPr b="1" sz="1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$ 527.00</a:t>
              </a: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7911194" y="596303"/>
              <a:ext cx="1470915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Begin Checkout</a:t>
              </a: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7901669" y="7108228"/>
              <a:ext cx="1470915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Begin Checkout</a:t>
              </a:r>
            </a:p>
          </p:txBody>
        </p:sp>
      </p:grpSp>
      <p:grpSp>
        <p:nvGrpSpPr>
          <p:cNvPr id="2360" name="Group 2360"/>
          <p:cNvGrpSpPr/>
          <p:nvPr/>
        </p:nvGrpSpPr>
        <p:grpSpPr>
          <a:xfrm>
            <a:off x="589502" y="7510548"/>
            <a:ext cx="6413501" cy="5511262"/>
            <a:chOff x="0" y="0"/>
            <a:chExt cx="6413500" cy="5511260"/>
          </a:xfrm>
        </p:grpSpPr>
        <p:sp>
          <p:nvSpPr>
            <p:cNvPr id="2338" name="Shape 2338"/>
            <p:cNvSpPr/>
            <p:nvPr/>
          </p:nvSpPr>
          <p:spPr>
            <a:xfrm>
              <a:off x="0" y="0"/>
              <a:ext cx="6413500" cy="5511261"/>
            </a:xfrm>
            <a:prstGeom prst="roundRect">
              <a:avLst>
                <a:gd name="adj" fmla="val 1619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241300" y="285750"/>
              <a:ext cx="2654499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FFFFFF"/>
                  </a:solidFill>
                </a:rPr>
                <a:t>SHOPPING CART</a:t>
              </a: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279400" y="1322933"/>
              <a:ext cx="115869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Product Details</a:t>
              </a: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2794000" y="1322933"/>
              <a:ext cx="35433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Qty</a:t>
              </a:r>
            </a:p>
          </p:txBody>
        </p:sp>
        <p:sp>
          <p:nvSpPr>
            <p:cNvPr id="2342" name="Shape 2342"/>
            <p:cNvSpPr/>
            <p:nvPr/>
          </p:nvSpPr>
          <p:spPr>
            <a:xfrm>
              <a:off x="3556000" y="1322933"/>
              <a:ext cx="65074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Options</a:t>
              </a:r>
            </a:p>
          </p:txBody>
        </p:sp>
        <p:sp>
          <p:nvSpPr>
            <p:cNvPr id="2343" name="Shape 2343"/>
            <p:cNvSpPr/>
            <p:nvPr/>
          </p:nvSpPr>
          <p:spPr>
            <a:xfrm>
              <a:off x="5041900" y="1322933"/>
              <a:ext cx="461315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Price</a:t>
              </a:r>
            </a:p>
          </p:txBody>
        </p:sp>
        <p:sp>
          <p:nvSpPr>
            <p:cNvPr id="2344" name="Shape 2344"/>
            <p:cNvSpPr/>
            <p:nvPr/>
          </p:nvSpPr>
          <p:spPr>
            <a:xfrm>
              <a:off x="1155700" y="1976983"/>
              <a:ext cx="1203960" cy="465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Crosby Jacket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Smog (M)</a:t>
              </a:r>
            </a:p>
          </p:txBody>
        </p:sp>
        <p:grpSp>
          <p:nvGrpSpPr>
            <p:cNvPr id="2347" name="Group 2347"/>
            <p:cNvGrpSpPr/>
            <p:nvPr/>
          </p:nvGrpSpPr>
          <p:grpSpPr>
            <a:xfrm>
              <a:off x="2854326" y="1955800"/>
              <a:ext cx="254001" cy="508000"/>
              <a:chOff x="0" y="0"/>
              <a:chExt cx="253999" cy="508000"/>
            </a:xfrm>
          </p:grpSpPr>
          <p:sp>
            <p:nvSpPr>
              <p:cNvPr id="2345" name="Shape 2345"/>
              <p:cNvSpPr/>
              <p:nvPr/>
            </p:nvSpPr>
            <p:spPr>
              <a:xfrm>
                <a:off x="0" y="0"/>
                <a:ext cx="254000" cy="508000"/>
              </a:xfrm>
              <a:prstGeom prst="roundRect">
                <a:avLst>
                  <a:gd name="adj" fmla="val 19074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346" name="Shape 2346"/>
              <p:cNvSpPr/>
              <p:nvPr/>
            </p:nvSpPr>
            <p:spPr>
              <a:xfrm>
                <a:off x="1257" y="152400"/>
                <a:ext cx="251486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</a:rPr>
                  <a:t>1</a:t>
                </a:r>
              </a:p>
            </p:txBody>
          </p:sp>
        </p:grpSp>
        <p:sp>
          <p:nvSpPr>
            <p:cNvPr id="2348" name="Shape 2348"/>
            <p:cNvSpPr/>
            <p:nvPr/>
          </p:nvSpPr>
          <p:spPr>
            <a:xfrm>
              <a:off x="3568700" y="1894433"/>
              <a:ext cx="1260196" cy="630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 u="sng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Edit</a:t>
              </a:r>
              <a:endParaRPr sz="1200" u="sng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 u="sng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Remove</a:t>
              </a:r>
              <a:endParaRPr sz="1200" u="sng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 u="sng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Save to Wish-list</a:t>
              </a:r>
            </a:p>
          </p:txBody>
        </p:sp>
        <p:sp>
          <p:nvSpPr>
            <p:cNvPr id="2349" name="Shape 2349"/>
            <p:cNvSpPr/>
            <p:nvPr/>
          </p:nvSpPr>
          <p:spPr>
            <a:xfrm>
              <a:off x="5054600" y="2065960"/>
              <a:ext cx="58034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$89.00</a:t>
              </a: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241300" y="3031160"/>
              <a:ext cx="1302258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Promotion Code</a:t>
              </a:r>
            </a:p>
          </p:txBody>
        </p:sp>
        <p:sp>
          <p:nvSpPr>
            <p:cNvPr id="2351" name="Shape 2351"/>
            <p:cNvSpPr/>
            <p:nvPr/>
          </p:nvSpPr>
          <p:spPr>
            <a:xfrm>
              <a:off x="1580844" y="2959100"/>
              <a:ext cx="3505201" cy="457200"/>
            </a:xfrm>
            <a:prstGeom prst="roundRect">
              <a:avLst>
                <a:gd name="adj" fmla="val 1059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Christmas277</a:t>
              </a: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268334" y="2959100"/>
              <a:ext cx="851479" cy="457200"/>
            </a:xfrm>
            <a:prstGeom prst="roundRect">
              <a:avLst>
                <a:gd name="adj" fmla="val 10597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FFFFFF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FFFFFF"/>
                  </a:solidFill>
                  <a:uFill>
                    <a:solidFill>
                      <a:srgbClr val="5A5C5C"/>
                    </a:solidFill>
                  </a:uFill>
                </a:rPr>
                <a:t>Apply</a:t>
              </a: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4013200" y="3551860"/>
              <a:ext cx="2065630" cy="1176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Sub Total:                $408.95</a:t>
              </a:r>
              <a:endPara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Shipping:</a:t>
              </a:r>
              <a:endPara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Handling:     </a:t>
              </a:r>
              <a:endPara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Sales Tax:</a:t>
              </a:r>
              <a:endPara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2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Order Total:             $408.95</a:t>
              </a:r>
            </a:p>
          </p:txBody>
        </p:sp>
        <p:grpSp>
          <p:nvGrpSpPr>
            <p:cNvPr id="2356" name="Group 2356"/>
            <p:cNvGrpSpPr/>
            <p:nvPr/>
          </p:nvGrpSpPr>
          <p:grpSpPr>
            <a:xfrm>
              <a:off x="4572000" y="4826000"/>
              <a:ext cx="1524003" cy="508000"/>
              <a:chOff x="0" y="0"/>
              <a:chExt cx="1524002" cy="508000"/>
            </a:xfrm>
          </p:grpSpPr>
          <p:sp>
            <p:nvSpPr>
              <p:cNvPr id="2354" name="Shape 2354"/>
              <p:cNvSpPr/>
              <p:nvPr/>
            </p:nvSpPr>
            <p:spPr>
              <a:xfrm>
                <a:off x="0" y="0"/>
                <a:ext cx="1524003" cy="508000"/>
              </a:xfrm>
              <a:prstGeom prst="roundRect">
                <a:avLst>
                  <a:gd name="adj" fmla="val 953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355" name="Shape 2355"/>
              <p:cNvSpPr/>
              <p:nvPr/>
            </p:nvSpPr>
            <p:spPr>
              <a:xfrm>
                <a:off x="13607" y="13607"/>
                <a:ext cx="1496785" cy="4499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FFFFFF"/>
                  </a:buClr>
                  <a:buFont typeface="Helvetica Neue"/>
                  <a:defRPr b="1" sz="1400">
                    <a:solidFill>
                      <a:srgbClr val="3F98DB"/>
                    </a:solidFill>
                    <a:uFill>
                      <a:solidFill>
                        <a:srgbClr val="FFFFFF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400">
                    <a:solidFill>
                      <a:srgbClr val="3F98DB"/>
                    </a:solidFill>
                    <a:uFill>
                      <a:solidFill>
                        <a:srgbClr val="FFFFFF"/>
                      </a:solidFill>
                    </a:uFill>
                  </a:rPr>
                  <a:t>Check Out</a:t>
                </a:r>
              </a:p>
            </p:txBody>
          </p:sp>
        </p:grpSp>
        <p:sp>
          <p:nvSpPr>
            <p:cNvPr id="2357" name="Shape 2357"/>
            <p:cNvSpPr/>
            <p:nvPr/>
          </p:nvSpPr>
          <p:spPr>
            <a:xfrm>
              <a:off x="340121" y="1611709"/>
              <a:ext cx="5756575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58" name="Shape 2358"/>
            <p:cNvSpPr/>
            <p:nvPr/>
          </p:nvSpPr>
          <p:spPr>
            <a:xfrm>
              <a:off x="342900" y="2844800"/>
              <a:ext cx="5756574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pic>
          <p:nvPicPr>
            <p:cNvPr id="2359" name="MUSIC_02.jpg"/>
            <p:cNvPicPr/>
            <p:nvPr/>
          </p:nvPicPr>
          <p:blipFill>
            <a:blip r:embed="rId5">
              <a:extLst/>
            </a:blip>
            <a:srcRect l="4804" t="13546" r="61862" b="13546"/>
            <a:stretch>
              <a:fillRect/>
            </a:stretch>
          </p:blipFill>
          <p:spPr>
            <a:xfrm>
              <a:off x="444499" y="1790699"/>
              <a:ext cx="609601" cy="889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3" name="Group 2383"/>
          <p:cNvGrpSpPr/>
          <p:nvPr/>
        </p:nvGrpSpPr>
        <p:grpSpPr>
          <a:xfrm>
            <a:off x="817173" y="2273482"/>
            <a:ext cx="5207001" cy="4686301"/>
            <a:chOff x="0" y="0"/>
            <a:chExt cx="5207000" cy="4686300"/>
          </a:xfrm>
        </p:grpSpPr>
        <p:sp>
          <p:nvSpPr>
            <p:cNvPr id="2362" name="Shape 2362"/>
            <p:cNvSpPr/>
            <p:nvPr/>
          </p:nvSpPr>
          <p:spPr>
            <a:xfrm>
              <a:off x="0" y="0"/>
              <a:ext cx="5207000" cy="4686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3453"/>
                  </a:lnTo>
                  <a:lnTo>
                    <a:pt x="13848" y="3453"/>
                  </a:lnTo>
                  <a:lnTo>
                    <a:pt x="13848" y="0"/>
                  </a:lnTo>
                  <a:lnTo>
                    <a:pt x="21600" y="0"/>
                  </a:lnTo>
                  <a:lnTo>
                    <a:pt x="21600" y="2153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3" name="Shape 2363"/>
            <p:cNvSpPr/>
            <p:nvPr/>
          </p:nvSpPr>
          <p:spPr>
            <a:xfrm>
              <a:off x="85923" y="3510040"/>
              <a:ext cx="5041901" cy="469901"/>
            </a:xfrm>
            <a:prstGeom prst="roundRect">
              <a:avLst>
                <a:gd name="adj" fmla="val 0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4" name="Shape 2364"/>
            <p:cNvSpPr/>
            <p:nvPr/>
          </p:nvSpPr>
          <p:spPr>
            <a:xfrm>
              <a:off x="1114623" y="3607501"/>
              <a:ext cx="3943808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Subtotal:                                                              $143.98</a:t>
              </a:r>
            </a:p>
          </p:txBody>
        </p:sp>
        <p:sp>
          <p:nvSpPr>
            <p:cNvPr id="2365" name="Shape 2365"/>
            <p:cNvSpPr/>
            <p:nvPr/>
          </p:nvSpPr>
          <p:spPr>
            <a:xfrm>
              <a:off x="85923" y="843040"/>
              <a:ext cx="5041901" cy="266700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1114623" y="1461124"/>
              <a:ext cx="3974136" cy="465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Summer Sandals                                                  $71.99</a:t>
              </a:r>
              <a:endPara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Quantity: 1</a:t>
              </a: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1114623" y="1918401"/>
              <a:ext cx="65623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 u="sng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 u="none">
                  <a:solidFill>
                    <a:srgbClr val="000000"/>
                  </a:solidFill>
                </a:defRPr>
              </a:pPr>
              <a:r>
                <a:rPr b="1" sz="1200" u="sng">
                  <a:solidFill>
                    <a:srgbClr val="225980"/>
                  </a:solidFill>
                </a:rPr>
                <a:t>remove</a:t>
              </a:r>
            </a:p>
          </p:txBody>
        </p:sp>
        <p:sp>
          <p:nvSpPr>
            <p:cNvPr id="2368" name="Shape 2368"/>
            <p:cNvSpPr/>
            <p:nvPr/>
          </p:nvSpPr>
          <p:spPr>
            <a:xfrm>
              <a:off x="174823" y="927801"/>
              <a:ext cx="182422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Previously Added Items</a:t>
              </a:r>
            </a:p>
          </p:txBody>
        </p:sp>
        <p:sp>
          <p:nvSpPr>
            <p:cNvPr id="2369" name="Shape 2369"/>
            <p:cNvSpPr/>
            <p:nvPr/>
          </p:nvSpPr>
          <p:spPr>
            <a:xfrm>
              <a:off x="98623" y="2405140"/>
              <a:ext cx="5042051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70" name="Shape 2370"/>
            <p:cNvSpPr/>
            <p:nvPr/>
          </p:nvSpPr>
          <p:spPr>
            <a:xfrm>
              <a:off x="95696" y="1291608"/>
              <a:ext cx="5042051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1114623" y="2578724"/>
              <a:ext cx="3974136" cy="465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Summer Sandals                                                  $71.99</a:t>
              </a:r>
              <a:endParaRPr b="1"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Quantity: 1</a:t>
              </a: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1114623" y="3036001"/>
              <a:ext cx="65623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 u="sng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 u="none">
                  <a:solidFill>
                    <a:srgbClr val="000000"/>
                  </a:solidFill>
                </a:defRPr>
              </a:pPr>
              <a:r>
                <a:rPr b="1" sz="1200" u="sng">
                  <a:solidFill>
                    <a:srgbClr val="225980"/>
                  </a:solidFill>
                </a:rPr>
                <a:t>remove</a:t>
              </a:r>
            </a:p>
          </p:txBody>
        </p:sp>
        <p:sp>
          <p:nvSpPr>
            <p:cNvPr id="2373" name="Shape 2373"/>
            <p:cNvSpPr/>
            <p:nvPr/>
          </p:nvSpPr>
          <p:spPr>
            <a:xfrm>
              <a:off x="4149923" y="204269"/>
              <a:ext cx="841503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2 Item(s)</a:t>
              </a:r>
            </a:p>
          </p:txBody>
        </p:sp>
        <p:sp>
          <p:nvSpPr>
            <p:cNvPr id="2374" name="Shape 2374"/>
            <p:cNvSpPr/>
            <p:nvPr/>
          </p:nvSpPr>
          <p:spPr>
            <a:xfrm>
              <a:off x="3608585" y="142953"/>
              <a:ext cx="431801" cy="43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52" y="14051"/>
                  </a:moveTo>
                  <a:lnTo>
                    <a:pt x="21600" y="4965"/>
                  </a:lnTo>
                  <a:lnTo>
                    <a:pt x="4038" y="2605"/>
                  </a:lnTo>
                  <a:lnTo>
                    <a:pt x="2631" y="1661"/>
                  </a:lnTo>
                  <a:cubicBezTo>
                    <a:pt x="2654" y="1561"/>
                    <a:pt x="2692" y="1465"/>
                    <a:pt x="2692" y="1355"/>
                  </a:cubicBezTo>
                  <a:cubicBezTo>
                    <a:pt x="2692" y="608"/>
                    <a:pt x="2089" y="0"/>
                    <a:pt x="1346" y="0"/>
                  </a:cubicBezTo>
                  <a:cubicBezTo>
                    <a:pt x="603" y="0"/>
                    <a:pt x="0" y="608"/>
                    <a:pt x="0" y="1355"/>
                  </a:cubicBezTo>
                  <a:cubicBezTo>
                    <a:pt x="0" y="2101"/>
                    <a:pt x="603" y="2708"/>
                    <a:pt x="1346" y="2708"/>
                  </a:cubicBezTo>
                  <a:cubicBezTo>
                    <a:pt x="1440" y="2708"/>
                    <a:pt x="1525" y="2671"/>
                    <a:pt x="1613" y="2653"/>
                  </a:cubicBezTo>
                  <a:lnTo>
                    <a:pt x="3266" y="3763"/>
                  </a:lnTo>
                  <a:lnTo>
                    <a:pt x="6006" y="14632"/>
                  </a:lnTo>
                  <a:lnTo>
                    <a:pt x="6839" y="14599"/>
                  </a:lnTo>
                  <a:lnTo>
                    <a:pt x="6092" y="16965"/>
                  </a:lnTo>
                  <a:cubicBezTo>
                    <a:pt x="6063" y="16964"/>
                    <a:pt x="6037" y="16955"/>
                    <a:pt x="6006" y="16955"/>
                  </a:cubicBezTo>
                  <a:cubicBezTo>
                    <a:pt x="4731" y="16955"/>
                    <a:pt x="3697" y="17996"/>
                    <a:pt x="3697" y="19278"/>
                  </a:cubicBezTo>
                  <a:cubicBezTo>
                    <a:pt x="3697" y="20562"/>
                    <a:pt x="4731" y="21600"/>
                    <a:pt x="6006" y="21600"/>
                  </a:cubicBezTo>
                  <a:cubicBezTo>
                    <a:pt x="6954" y="21600"/>
                    <a:pt x="7765" y="21026"/>
                    <a:pt x="8121" y="20206"/>
                  </a:cubicBezTo>
                  <a:lnTo>
                    <a:pt x="15421" y="20206"/>
                  </a:lnTo>
                  <a:cubicBezTo>
                    <a:pt x="15760" y="21024"/>
                    <a:pt x="16563" y="21600"/>
                    <a:pt x="17500" y="21600"/>
                  </a:cubicBezTo>
                  <a:cubicBezTo>
                    <a:pt x="18743" y="21600"/>
                    <a:pt x="19752" y="20587"/>
                    <a:pt x="19752" y="19335"/>
                  </a:cubicBezTo>
                  <a:cubicBezTo>
                    <a:pt x="19752" y="18085"/>
                    <a:pt x="18743" y="17071"/>
                    <a:pt x="17500" y="17071"/>
                  </a:cubicBezTo>
                  <a:cubicBezTo>
                    <a:pt x="16435" y="17071"/>
                    <a:pt x="15550" y="17817"/>
                    <a:pt x="15314" y="18813"/>
                  </a:cubicBezTo>
                  <a:lnTo>
                    <a:pt x="8270" y="18813"/>
                  </a:lnTo>
                  <a:cubicBezTo>
                    <a:pt x="8156" y="18251"/>
                    <a:pt x="7836" y="17771"/>
                    <a:pt x="7398" y="17436"/>
                  </a:cubicBezTo>
                  <a:lnTo>
                    <a:pt x="8311" y="14536"/>
                  </a:lnTo>
                  <a:lnTo>
                    <a:pt x="19752" y="1405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2377" name="Group 2377"/>
            <p:cNvGrpSpPr/>
            <p:nvPr/>
          </p:nvGrpSpPr>
          <p:grpSpPr>
            <a:xfrm>
              <a:off x="3411759" y="4081540"/>
              <a:ext cx="1708124" cy="482601"/>
              <a:chOff x="0" y="0"/>
              <a:chExt cx="1708123" cy="482600"/>
            </a:xfrm>
          </p:grpSpPr>
          <p:sp>
            <p:nvSpPr>
              <p:cNvPr id="2375" name="Shape 2375"/>
              <p:cNvSpPr/>
              <p:nvPr/>
            </p:nvSpPr>
            <p:spPr>
              <a:xfrm>
                <a:off x="0" y="0"/>
                <a:ext cx="1708124" cy="482600"/>
              </a:xfrm>
              <a:prstGeom prst="roundRect">
                <a:avLst>
                  <a:gd name="adj" fmla="val 10039"/>
                </a:avLst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376" name="Shape 2376"/>
              <p:cNvSpPr/>
              <p:nvPr/>
            </p:nvSpPr>
            <p:spPr>
              <a:xfrm>
                <a:off x="15251" y="12926"/>
                <a:ext cx="1677618" cy="4274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FFFFFF"/>
                  </a:buClr>
                  <a:buFont typeface="Helvetica Neue"/>
                  <a:defRPr b="1" sz="1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rPr>
                  <a:t>Checkout Now</a:t>
                </a:r>
              </a:p>
            </p:txBody>
          </p:sp>
        </p:grpSp>
        <p:grpSp>
          <p:nvGrpSpPr>
            <p:cNvPr id="2380" name="Group 2380"/>
            <p:cNvGrpSpPr/>
            <p:nvPr/>
          </p:nvGrpSpPr>
          <p:grpSpPr>
            <a:xfrm>
              <a:off x="1627382" y="4081540"/>
              <a:ext cx="1708127" cy="482601"/>
              <a:chOff x="0" y="0"/>
              <a:chExt cx="1708125" cy="482600"/>
            </a:xfrm>
          </p:grpSpPr>
          <p:sp>
            <p:nvSpPr>
              <p:cNvPr id="2378" name="Shape 2378"/>
              <p:cNvSpPr/>
              <p:nvPr/>
            </p:nvSpPr>
            <p:spPr>
              <a:xfrm>
                <a:off x="0" y="0"/>
                <a:ext cx="1708126" cy="482600"/>
              </a:xfrm>
              <a:prstGeom prst="roundRect">
                <a:avLst>
                  <a:gd name="adj" fmla="val 10039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379" name="Shape 2379"/>
              <p:cNvSpPr/>
              <p:nvPr/>
            </p:nvSpPr>
            <p:spPr>
              <a:xfrm>
                <a:off x="15251" y="138747"/>
                <a:ext cx="1677624" cy="2051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FAFFFF"/>
                  </a:buClr>
                  <a:buFont typeface="Helvetica Neue"/>
                  <a:defRPr b="1" sz="1400">
                    <a:solidFill>
                      <a:srgbClr val="225980"/>
                    </a:solidFill>
                    <a:uFill>
                      <a:solidFill>
                        <a:srgbClr val="FAFFFF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400">
                    <a:solidFill>
                      <a:srgbClr val="225980"/>
                    </a:solidFill>
                    <a:uFill>
                      <a:solidFill>
                        <a:srgbClr val="FAFFFF"/>
                      </a:solidFill>
                    </a:uFill>
                  </a:rPr>
                  <a:t>Edit Cart</a:t>
                </a:r>
              </a:p>
            </p:txBody>
          </p:sp>
        </p:grpSp>
        <p:pic>
          <p:nvPicPr>
            <p:cNvPr id="2381" name="BEAUTY_10.jpg"/>
            <p:cNvPicPr/>
            <p:nvPr/>
          </p:nvPicPr>
          <p:blipFill>
            <a:blip r:embed="rId2">
              <a:extLst/>
            </a:blip>
            <a:srcRect l="3716" t="45757" r="23503" b="5716"/>
            <a:stretch>
              <a:fillRect/>
            </a:stretch>
          </p:blipFill>
          <p:spPr>
            <a:xfrm>
              <a:off x="322460" y="1418680"/>
              <a:ext cx="762001" cy="76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2" name="BEAUTY_10.jpg"/>
            <p:cNvPicPr/>
            <p:nvPr/>
          </p:nvPicPr>
          <p:blipFill>
            <a:blip r:embed="rId2">
              <a:extLst/>
            </a:blip>
            <a:srcRect l="3716" t="45757" r="23503" b="5716"/>
            <a:stretch>
              <a:fillRect/>
            </a:stretch>
          </p:blipFill>
          <p:spPr>
            <a:xfrm>
              <a:off x="301823" y="2544293"/>
              <a:ext cx="762001" cy="76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4" name="Shape 2384"/>
          <p:cNvSpPr/>
          <p:nvPr/>
        </p:nvSpPr>
        <p:spPr>
          <a:xfrm>
            <a:off x="853424" y="719460"/>
            <a:ext cx="378845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Shopping Cart</a:t>
            </a:r>
          </a:p>
        </p:txBody>
      </p:sp>
      <p:grpSp>
        <p:nvGrpSpPr>
          <p:cNvPr id="2415" name="Group 2415"/>
          <p:cNvGrpSpPr/>
          <p:nvPr/>
        </p:nvGrpSpPr>
        <p:grpSpPr>
          <a:xfrm>
            <a:off x="747333" y="7491483"/>
            <a:ext cx="8902701" cy="4457701"/>
            <a:chOff x="0" y="0"/>
            <a:chExt cx="8902700" cy="4457700"/>
          </a:xfrm>
        </p:grpSpPr>
        <p:sp>
          <p:nvSpPr>
            <p:cNvPr id="2385" name="Shape 2385"/>
            <p:cNvSpPr/>
            <p:nvPr/>
          </p:nvSpPr>
          <p:spPr>
            <a:xfrm>
              <a:off x="0" y="0"/>
              <a:ext cx="8902700" cy="44577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342900" y="203200"/>
              <a:ext cx="2768600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584200">
                <a:defRPr b="1" sz="34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400">
                  <a:solidFill>
                    <a:srgbClr val="225980"/>
                  </a:solidFill>
                </a:rPr>
                <a:t>VIEW CART</a:t>
              </a:r>
            </a:p>
          </p:txBody>
        </p:sp>
        <p:sp>
          <p:nvSpPr>
            <p:cNvPr id="2387" name="Shape 2387"/>
            <p:cNvSpPr/>
            <p:nvPr/>
          </p:nvSpPr>
          <p:spPr>
            <a:xfrm>
              <a:off x="2273300" y="1057783"/>
              <a:ext cx="2768600" cy="411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584200">
                <a:defRPr b="1" sz="20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000">
                  <a:solidFill>
                    <a:srgbClr val="225980"/>
                  </a:solidFill>
                </a:rPr>
                <a:t>Your Order</a:t>
              </a:r>
            </a:p>
          </p:txBody>
        </p:sp>
        <p:sp>
          <p:nvSpPr>
            <p:cNvPr id="2388" name="Shape 2388"/>
            <p:cNvSpPr/>
            <p:nvPr/>
          </p:nvSpPr>
          <p:spPr>
            <a:xfrm>
              <a:off x="798512" y="1782762"/>
              <a:ext cx="1231901" cy="1231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52" y="14051"/>
                  </a:moveTo>
                  <a:lnTo>
                    <a:pt x="21600" y="4965"/>
                  </a:lnTo>
                  <a:lnTo>
                    <a:pt x="4038" y="2605"/>
                  </a:lnTo>
                  <a:lnTo>
                    <a:pt x="2631" y="1661"/>
                  </a:lnTo>
                  <a:cubicBezTo>
                    <a:pt x="2654" y="1561"/>
                    <a:pt x="2692" y="1465"/>
                    <a:pt x="2692" y="1355"/>
                  </a:cubicBezTo>
                  <a:cubicBezTo>
                    <a:pt x="2692" y="608"/>
                    <a:pt x="2089" y="0"/>
                    <a:pt x="1346" y="0"/>
                  </a:cubicBezTo>
                  <a:cubicBezTo>
                    <a:pt x="603" y="0"/>
                    <a:pt x="0" y="608"/>
                    <a:pt x="0" y="1355"/>
                  </a:cubicBezTo>
                  <a:cubicBezTo>
                    <a:pt x="0" y="2101"/>
                    <a:pt x="603" y="2708"/>
                    <a:pt x="1346" y="2708"/>
                  </a:cubicBezTo>
                  <a:cubicBezTo>
                    <a:pt x="1440" y="2708"/>
                    <a:pt x="1525" y="2671"/>
                    <a:pt x="1613" y="2653"/>
                  </a:cubicBezTo>
                  <a:lnTo>
                    <a:pt x="3266" y="3763"/>
                  </a:lnTo>
                  <a:lnTo>
                    <a:pt x="6006" y="14632"/>
                  </a:lnTo>
                  <a:lnTo>
                    <a:pt x="6839" y="14599"/>
                  </a:lnTo>
                  <a:lnTo>
                    <a:pt x="6092" y="16965"/>
                  </a:lnTo>
                  <a:cubicBezTo>
                    <a:pt x="6063" y="16964"/>
                    <a:pt x="6037" y="16955"/>
                    <a:pt x="6006" y="16955"/>
                  </a:cubicBezTo>
                  <a:cubicBezTo>
                    <a:pt x="4731" y="16955"/>
                    <a:pt x="3697" y="17996"/>
                    <a:pt x="3697" y="19278"/>
                  </a:cubicBezTo>
                  <a:cubicBezTo>
                    <a:pt x="3697" y="20562"/>
                    <a:pt x="4731" y="21600"/>
                    <a:pt x="6006" y="21600"/>
                  </a:cubicBezTo>
                  <a:cubicBezTo>
                    <a:pt x="6954" y="21600"/>
                    <a:pt x="7765" y="21026"/>
                    <a:pt x="8121" y="20206"/>
                  </a:cubicBezTo>
                  <a:lnTo>
                    <a:pt x="15421" y="20206"/>
                  </a:lnTo>
                  <a:cubicBezTo>
                    <a:pt x="15760" y="21024"/>
                    <a:pt x="16563" y="21600"/>
                    <a:pt x="17500" y="21600"/>
                  </a:cubicBezTo>
                  <a:cubicBezTo>
                    <a:pt x="18743" y="21600"/>
                    <a:pt x="19752" y="20587"/>
                    <a:pt x="19752" y="19335"/>
                  </a:cubicBezTo>
                  <a:cubicBezTo>
                    <a:pt x="19752" y="18085"/>
                    <a:pt x="18743" y="17071"/>
                    <a:pt x="17500" y="17071"/>
                  </a:cubicBezTo>
                  <a:cubicBezTo>
                    <a:pt x="16435" y="17071"/>
                    <a:pt x="15550" y="17817"/>
                    <a:pt x="15314" y="18813"/>
                  </a:cubicBezTo>
                  <a:lnTo>
                    <a:pt x="8270" y="18813"/>
                  </a:lnTo>
                  <a:cubicBezTo>
                    <a:pt x="8156" y="18251"/>
                    <a:pt x="7836" y="17771"/>
                    <a:pt x="7398" y="17436"/>
                  </a:cubicBezTo>
                  <a:lnTo>
                    <a:pt x="8311" y="14536"/>
                  </a:lnTo>
                  <a:lnTo>
                    <a:pt x="19752" y="14051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89" name="Shape 2389"/>
            <p:cNvSpPr/>
            <p:nvPr/>
          </p:nvSpPr>
          <p:spPr>
            <a:xfrm>
              <a:off x="2971800" y="1628089"/>
              <a:ext cx="482600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QTY</a:t>
              </a:r>
            </a:p>
          </p:txBody>
        </p:sp>
        <p:sp>
          <p:nvSpPr>
            <p:cNvPr id="2390" name="Shape 2390"/>
            <p:cNvSpPr/>
            <p:nvPr/>
          </p:nvSpPr>
          <p:spPr>
            <a:xfrm>
              <a:off x="3543300" y="1634439"/>
              <a:ext cx="1905000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PRODUCT NAME</a:t>
              </a:r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184900" y="1634439"/>
              <a:ext cx="660400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PRICE</a:t>
              </a:r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832600" y="1634439"/>
              <a:ext cx="660400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TOTAL</a:t>
              </a:r>
            </a:p>
          </p:txBody>
        </p:sp>
        <p:sp>
          <p:nvSpPr>
            <p:cNvPr id="2393" name="Shape 2393"/>
            <p:cNvSpPr/>
            <p:nvPr/>
          </p:nvSpPr>
          <p:spPr>
            <a:xfrm>
              <a:off x="7543800" y="1634439"/>
              <a:ext cx="927100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REMOVE</a:t>
              </a:r>
            </a:p>
          </p:txBody>
        </p:sp>
        <p:sp>
          <p:nvSpPr>
            <p:cNvPr id="2394" name="Shape 2394"/>
            <p:cNvSpPr/>
            <p:nvPr/>
          </p:nvSpPr>
          <p:spPr>
            <a:xfrm>
              <a:off x="2971800" y="1989327"/>
              <a:ext cx="482600" cy="25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395" name="Shape 2395"/>
            <p:cNvSpPr/>
            <p:nvPr/>
          </p:nvSpPr>
          <p:spPr>
            <a:xfrm>
              <a:off x="3543300" y="1989327"/>
              <a:ext cx="1905000" cy="25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Zippo Lighter</a:t>
              </a:r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184900" y="1989327"/>
              <a:ext cx="660400" cy="25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20.00$</a:t>
              </a:r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832600" y="1989327"/>
              <a:ext cx="660400" cy="25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20.00$</a:t>
              </a:r>
            </a:p>
          </p:txBody>
        </p:sp>
        <p:sp>
          <p:nvSpPr>
            <p:cNvPr id="2398" name="Shape 2398"/>
            <p:cNvSpPr/>
            <p:nvPr/>
          </p:nvSpPr>
          <p:spPr>
            <a:xfrm>
              <a:off x="7543800" y="1989327"/>
              <a:ext cx="927100" cy="25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000">
                  <a:solidFill>
                    <a:srgbClr val="A1353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A13532"/>
                  </a:solidFill>
                </a:rPr>
                <a:t>REMOVE</a:t>
              </a:r>
            </a:p>
          </p:txBody>
        </p:sp>
        <p:sp>
          <p:nvSpPr>
            <p:cNvPr id="2399" name="Shape 2399"/>
            <p:cNvSpPr/>
            <p:nvPr/>
          </p:nvSpPr>
          <p:spPr>
            <a:xfrm>
              <a:off x="2971800" y="2402077"/>
              <a:ext cx="482600" cy="25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400" name="Shape 2400"/>
            <p:cNvSpPr/>
            <p:nvPr/>
          </p:nvSpPr>
          <p:spPr>
            <a:xfrm>
              <a:off x="3543300" y="2402077"/>
              <a:ext cx="1905000" cy="25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Zippo Lighter</a:t>
              </a:r>
            </a:p>
          </p:txBody>
        </p:sp>
        <p:sp>
          <p:nvSpPr>
            <p:cNvPr id="2401" name="Shape 2401"/>
            <p:cNvSpPr/>
            <p:nvPr/>
          </p:nvSpPr>
          <p:spPr>
            <a:xfrm>
              <a:off x="6184900" y="2402077"/>
              <a:ext cx="660400" cy="25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20.00$</a:t>
              </a:r>
            </a:p>
          </p:txBody>
        </p:sp>
        <p:sp>
          <p:nvSpPr>
            <p:cNvPr id="2402" name="Shape 2402"/>
            <p:cNvSpPr/>
            <p:nvPr/>
          </p:nvSpPr>
          <p:spPr>
            <a:xfrm>
              <a:off x="6832600" y="2402077"/>
              <a:ext cx="660400" cy="25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20.00$</a:t>
              </a:r>
            </a:p>
          </p:txBody>
        </p:sp>
        <p:sp>
          <p:nvSpPr>
            <p:cNvPr id="2403" name="Shape 2403"/>
            <p:cNvSpPr/>
            <p:nvPr/>
          </p:nvSpPr>
          <p:spPr>
            <a:xfrm>
              <a:off x="7543800" y="2402077"/>
              <a:ext cx="927100" cy="25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000">
                  <a:solidFill>
                    <a:srgbClr val="A1353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A13532"/>
                  </a:solidFill>
                </a:rPr>
                <a:t>REMOVE</a:t>
              </a:r>
            </a:p>
          </p:txBody>
        </p:sp>
        <p:sp>
          <p:nvSpPr>
            <p:cNvPr id="2404" name="Shape 2404"/>
            <p:cNvSpPr/>
            <p:nvPr/>
          </p:nvSpPr>
          <p:spPr>
            <a:xfrm>
              <a:off x="2946400" y="3724478"/>
              <a:ext cx="2895600" cy="3869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9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225980"/>
                  </a:solidFill>
                </a:rPr>
                <a:t>Total             30.00$</a:t>
              </a:r>
            </a:p>
          </p:txBody>
        </p:sp>
        <p:sp>
          <p:nvSpPr>
            <p:cNvPr id="2405" name="Shape 2405"/>
            <p:cNvSpPr/>
            <p:nvPr/>
          </p:nvSpPr>
          <p:spPr>
            <a:xfrm>
              <a:off x="7251700" y="3799077"/>
              <a:ext cx="1193800" cy="25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0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225980"/>
                  </a:solidFill>
                </a:rPr>
                <a:t>Continue shopping</a:t>
              </a:r>
            </a:p>
          </p:txBody>
        </p:sp>
        <p:sp>
          <p:nvSpPr>
            <p:cNvPr id="2406" name="Shape 2406"/>
            <p:cNvSpPr/>
            <p:nvPr/>
          </p:nvSpPr>
          <p:spPr>
            <a:xfrm>
              <a:off x="2930523" y="3499397"/>
              <a:ext cx="5633746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07" name="Shape 2407"/>
            <p:cNvSpPr/>
            <p:nvPr/>
          </p:nvSpPr>
          <p:spPr>
            <a:xfrm flipV="1">
              <a:off x="177800" y="811090"/>
              <a:ext cx="8438321" cy="171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08" name="Shape 2408"/>
            <p:cNvSpPr/>
            <p:nvPr/>
          </p:nvSpPr>
          <p:spPr>
            <a:xfrm flipV="1">
              <a:off x="2933700" y="1525203"/>
              <a:ext cx="5691532" cy="507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2411" name="Group 2411"/>
            <p:cNvGrpSpPr/>
            <p:nvPr/>
          </p:nvGrpSpPr>
          <p:grpSpPr>
            <a:xfrm>
              <a:off x="7477125" y="2857500"/>
              <a:ext cx="1066800" cy="444501"/>
              <a:chOff x="0" y="0"/>
              <a:chExt cx="1066800" cy="444500"/>
            </a:xfrm>
          </p:grpSpPr>
          <p:sp>
            <p:nvSpPr>
              <p:cNvPr id="2409" name="Shape 2409"/>
              <p:cNvSpPr/>
              <p:nvPr/>
            </p:nvSpPr>
            <p:spPr>
              <a:xfrm>
                <a:off x="0" y="0"/>
                <a:ext cx="1066800" cy="444501"/>
              </a:xfrm>
              <a:prstGeom prst="roundRect">
                <a:avLst>
                  <a:gd name="adj" fmla="val 10899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410" name="Shape 2410"/>
              <p:cNvSpPr/>
              <p:nvPr/>
            </p:nvSpPr>
            <p:spPr>
              <a:xfrm>
                <a:off x="21050" y="26274"/>
                <a:ext cx="1024700" cy="3919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FAFFFF"/>
                  </a:buClr>
                  <a:buFont typeface="Helvetica Neue"/>
                  <a:defRPr b="1" sz="1400">
                    <a:solidFill>
                      <a:srgbClr val="FAFFFF"/>
                    </a:solidFill>
                    <a:uFill>
                      <a:solidFill>
                        <a:srgbClr val="FAFFFF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400">
                    <a:solidFill>
                      <a:srgbClr val="FAFFFF"/>
                    </a:solidFill>
                    <a:uFill>
                      <a:solidFill>
                        <a:srgbClr val="FAFFFF"/>
                      </a:solidFill>
                    </a:uFill>
                  </a:rPr>
                  <a:t>Update</a:t>
                </a:r>
              </a:p>
            </p:txBody>
          </p:sp>
        </p:grpSp>
        <p:grpSp>
          <p:nvGrpSpPr>
            <p:cNvPr id="2414" name="Group 2414"/>
            <p:cNvGrpSpPr/>
            <p:nvPr/>
          </p:nvGrpSpPr>
          <p:grpSpPr>
            <a:xfrm>
              <a:off x="5686425" y="3708400"/>
              <a:ext cx="1422400" cy="444500"/>
              <a:chOff x="0" y="0"/>
              <a:chExt cx="1422400" cy="444500"/>
            </a:xfrm>
          </p:grpSpPr>
          <p:sp>
            <p:nvSpPr>
              <p:cNvPr id="2412" name="Shape 2412"/>
              <p:cNvSpPr/>
              <p:nvPr/>
            </p:nvSpPr>
            <p:spPr>
              <a:xfrm>
                <a:off x="0" y="0"/>
                <a:ext cx="1422400" cy="444500"/>
              </a:xfrm>
              <a:prstGeom prst="roundRect">
                <a:avLst>
                  <a:gd name="adj" fmla="val 10899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413" name="Shape 2413"/>
              <p:cNvSpPr/>
              <p:nvPr/>
            </p:nvSpPr>
            <p:spPr>
              <a:xfrm>
                <a:off x="12700" y="11906"/>
                <a:ext cx="139700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FFFFFF"/>
                  </a:buClr>
                  <a:buFont typeface="Helvetica Neue"/>
                  <a:defRPr b="1" sz="1400">
                    <a:solidFill>
                      <a:srgbClr val="3F98DB"/>
                    </a:solidFill>
                    <a:uFill>
                      <a:solidFill>
                        <a:srgbClr val="FFFFFF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400">
                    <a:solidFill>
                      <a:srgbClr val="3F98DB"/>
                    </a:solidFill>
                    <a:uFill>
                      <a:solidFill>
                        <a:srgbClr val="FFFFFF"/>
                      </a:solidFill>
                    </a:uFill>
                  </a:rPr>
                  <a:t>Checkout</a:t>
                </a:r>
              </a:p>
            </p:txBody>
          </p:sp>
        </p:grpSp>
      </p:grpSp>
      <p:grpSp>
        <p:nvGrpSpPr>
          <p:cNvPr id="2436" name="Group 2436"/>
          <p:cNvGrpSpPr/>
          <p:nvPr/>
        </p:nvGrpSpPr>
        <p:grpSpPr>
          <a:xfrm>
            <a:off x="7600934" y="2197289"/>
            <a:ext cx="6946901" cy="3810001"/>
            <a:chOff x="0" y="0"/>
            <a:chExt cx="6946900" cy="3810000"/>
          </a:xfrm>
        </p:grpSpPr>
        <p:sp>
          <p:nvSpPr>
            <p:cNvPr id="2416" name="Shape 2416"/>
            <p:cNvSpPr/>
            <p:nvPr/>
          </p:nvSpPr>
          <p:spPr>
            <a:xfrm>
              <a:off x="0" y="0"/>
              <a:ext cx="6934200" cy="3810000"/>
            </a:xfrm>
            <a:prstGeom prst="roundRect">
              <a:avLst>
                <a:gd name="adj" fmla="val 0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17" name="Shape 2417"/>
            <p:cNvSpPr/>
            <p:nvPr/>
          </p:nvSpPr>
          <p:spPr>
            <a:xfrm>
              <a:off x="177800" y="228600"/>
              <a:ext cx="3041601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JUST ADDED TO YOUR SHOPPING BAG</a:t>
              </a:r>
            </a:p>
          </p:txBody>
        </p:sp>
        <p:sp>
          <p:nvSpPr>
            <p:cNvPr id="2418" name="Shape 2418"/>
            <p:cNvSpPr/>
            <p:nvPr/>
          </p:nvSpPr>
          <p:spPr>
            <a:xfrm>
              <a:off x="28920" y="488207"/>
              <a:ext cx="6882412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2423" name="Group 2423"/>
            <p:cNvGrpSpPr/>
            <p:nvPr/>
          </p:nvGrpSpPr>
          <p:grpSpPr>
            <a:xfrm>
              <a:off x="6516687" y="122237"/>
              <a:ext cx="279401" cy="279401"/>
              <a:chOff x="0" y="0"/>
              <a:chExt cx="279400" cy="279400"/>
            </a:xfrm>
          </p:grpSpPr>
          <p:sp>
            <p:nvSpPr>
              <p:cNvPr id="2419" name="Shape 2419"/>
              <p:cNvSpPr/>
              <p:nvPr/>
            </p:nvSpPr>
            <p:spPr>
              <a:xfrm>
                <a:off x="0" y="0"/>
                <a:ext cx="279401" cy="279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2422" name="Group 2422"/>
              <p:cNvGrpSpPr/>
              <p:nvPr/>
            </p:nvGrpSpPr>
            <p:grpSpPr>
              <a:xfrm>
                <a:off x="68103" y="61118"/>
                <a:ext cx="146686" cy="146686"/>
                <a:chOff x="0" y="0"/>
                <a:chExt cx="146685" cy="146685"/>
              </a:xfrm>
            </p:grpSpPr>
            <p:sp>
              <p:nvSpPr>
                <p:cNvPr id="2420" name="Shape 2420"/>
                <p:cNvSpPr/>
                <p:nvPr/>
              </p:nvSpPr>
              <p:spPr>
                <a:xfrm>
                  <a:off x="0" y="0"/>
                  <a:ext cx="146686" cy="146686"/>
                </a:xfrm>
                <a:prstGeom prst="line">
                  <a:avLst/>
                </a:prstGeom>
                <a:noFill/>
                <a:ln w="25400" cap="flat">
                  <a:solidFill>
                    <a:srgbClr val="FEFFFE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421" name="Shape 2421"/>
                <p:cNvSpPr/>
                <p:nvPr/>
              </p:nvSpPr>
              <p:spPr>
                <a:xfrm flipH="1">
                  <a:off x="0" y="0"/>
                  <a:ext cx="144939" cy="144939"/>
                </a:xfrm>
                <a:prstGeom prst="line">
                  <a:avLst/>
                </a:prstGeom>
                <a:noFill/>
                <a:ln w="25400" cap="flat">
                  <a:solidFill>
                    <a:srgbClr val="FEFFFE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pic>
          <p:nvPicPr>
            <p:cNvPr id="2424" name="BEAUTY_01.jpg"/>
            <p:cNvPicPr/>
            <p:nvPr/>
          </p:nvPicPr>
          <p:blipFill>
            <a:blip r:embed="rId3">
              <a:extLst/>
            </a:blip>
            <a:srcRect l="49297" t="7056" r="7753" b="7056"/>
            <a:stretch>
              <a:fillRect/>
            </a:stretch>
          </p:blipFill>
          <p:spPr>
            <a:xfrm>
              <a:off x="266700" y="812800"/>
              <a:ext cx="762000" cy="10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5" name="Shape 2425"/>
            <p:cNvSpPr/>
            <p:nvPr/>
          </p:nvSpPr>
          <p:spPr>
            <a:xfrm>
              <a:off x="1346200" y="821360"/>
              <a:ext cx="1389736" cy="1024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 u="sng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Summer Sandals</a:t>
              </a:r>
              <a:endParaRPr b="1" sz="12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K66329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Color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Purple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Size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7</a:t>
              </a: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3606800" y="1195933"/>
              <a:ext cx="85694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Quantity: 1</a:t>
              </a:r>
            </a:p>
          </p:txBody>
        </p:sp>
        <p:sp>
          <p:nvSpPr>
            <p:cNvPr id="2427" name="Shape 2427"/>
            <p:cNvSpPr/>
            <p:nvPr/>
          </p:nvSpPr>
          <p:spPr>
            <a:xfrm>
              <a:off x="3258839" y="671562"/>
              <a:ext cx="1" cy="130572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28" name="Shape 2428"/>
            <p:cNvSpPr/>
            <p:nvPr/>
          </p:nvSpPr>
          <p:spPr>
            <a:xfrm>
              <a:off x="4762500" y="673100"/>
              <a:ext cx="1" cy="130572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257800" y="1195933"/>
              <a:ext cx="101208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Price: $34.00</a:t>
              </a:r>
            </a:p>
          </p:txBody>
        </p:sp>
        <p:sp>
          <p:nvSpPr>
            <p:cNvPr id="2430" name="Shape 2430"/>
            <p:cNvSpPr/>
            <p:nvPr/>
          </p:nvSpPr>
          <p:spPr>
            <a:xfrm>
              <a:off x="165099" y="2459660"/>
              <a:ext cx="626989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You Have 2 Total Items In Your Bag                                                       </a:t>
              </a:r>
              <a:r>
                <a: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SUBTOTAL: $73.50</a:t>
              </a:r>
            </a:p>
          </p:txBody>
        </p:sp>
        <p:sp>
          <p:nvSpPr>
            <p:cNvPr id="2431" name="Shape 2431"/>
            <p:cNvSpPr/>
            <p:nvPr/>
          </p:nvSpPr>
          <p:spPr>
            <a:xfrm>
              <a:off x="0" y="3035300"/>
              <a:ext cx="6946900" cy="7620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32" name="Shape 2432"/>
            <p:cNvSpPr/>
            <p:nvPr/>
          </p:nvSpPr>
          <p:spPr>
            <a:xfrm>
              <a:off x="4747966" y="3151187"/>
              <a:ext cx="2031996" cy="508001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33" name="Shape 2433"/>
            <p:cNvSpPr/>
            <p:nvPr/>
          </p:nvSpPr>
          <p:spPr>
            <a:xfrm>
              <a:off x="4775996" y="3220737"/>
              <a:ext cx="2044696" cy="344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FFFFFF"/>
                </a:buClr>
                <a:buFont typeface="Helvetica Neue"/>
                <a:defRPr b="1" sz="1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Proceed to Cart</a:t>
              </a:r>
            </a:p>
          </p:txBody>
        </p:sp>
        <p:sp>
          <p:nvSpPr>
            <p:cNvPr id="2434" name="Shape 2434"/>
            <p:cNvSpPr/>
            <p:nvPr/>
          </p:nvSpPr>
          <p:spPr>
            <a:xfrm>
              <a:off x="165100" y="3272460"/>
              <a:ext cx="1406957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 u="none">
                  <a:solidFill>
                    <a:srgbClr val="000000"/>
                  </a:solidFill>
                </a:defRPr>
              </a:pPr>
              <a:r>
                <a:rPr b="1" sz="1200" u="sng">
                  <a:solidFill>
                    <a:srgbClr val="3F98DB"/>
                  </a:solidFill>
                </a:rPr>
                <a:t>Back to Shopping</a:t>
              </a:r>
            </a:p>
          </p:txBody>
        </p:sp>
        <p:sp>
          <p:nvSpPr>
            <p:cNvPr id="2435" name="Shape 2435"/>
            <p:cNvSpPr/>
            <p:nvPr/>
          </p:nvSpPr>
          <p:spPr>
            <a:xfrm flipH="1">
              <a:off x="219372" y="2150666"/>
              <a:ext cx="6507164" cy="3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453" name="Group 2453"/>
          <p:cNvGrpSpPr/>
          <p:nvPr/>
        </p:nvGrpSpPr>
        <p:grpSpPr>
          <a:xfrm>
            <a:off x="16124595" y="741362"/>
            <a:ext cx="5473701" cy="3987801"/>
            <a:chOff x="0" y="0"/>
            <a:chExt cx="5473700" cy="3987800"/>
          </a:xfrm>
        </p:grpSpPr>
        <p:sp>
          <p:nvSpPr>
            <p:cNvPr id="2437" name="Shape 2437"/>
            <p:cNvSpPr/>
            <p:nvPr/>
          </p:nvSpPr>
          <p:spPr>
            <a:xfrm>
              <a:off x="0" y="0"/>
              <a:ext cx="5473700" cy="3987800"/>
            </a:xfrm>
            <a:prstGeom prst="roundRect">
              <a:avLst>
                <a:gd name="adj" fmla="val 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38" name="Shape 2438"/>
            <p:cNvSpPr/>
            <p:nvPr/>
          </p:nvSpPr>
          <p:spPr>
            <a:xfrm>
              <a:off x="2806700" y="3327400"/>
              <a:ext cx="2540001" cy="508000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39" name="Shape 2439"/>
            <p:cNvSpPr/>
            <p:nvPr/>
          </p:nvSpPr>
          <p:spPr>
            <a:xfrm>
              <a:off x="2829378" y="3341006"/>
              <a:ext cx="2494648" cy="4499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FFFFFF"/>
                </a:buClr>
                <a:buFont typeface="Helvetica Neue"/>
                <a:defRPr b="1" sz="1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Checkout</a:t>
              </a:r>
            </a:p>
          </p:txBody>
        </p:sp>
        <p:grpSp>
          <p:nvGrpSpPr>
            <p:cNvPr id="2442" name="Group 2442"/>
            <p:cNvGrpSpPr/>
            <p:nvPr/>
          </p:nvGrpSpPr>
          <p:grpSpPr>
            <a:xfrm>
              <a:off x="136525" y="3327400"/>
              <a:ext cx="2540000" cy="508000"/>
              <a:chOff x="0" y="0"/>
              <a:chExt cx="2539999" cy="508000"/>
            </a:xfrm>
          </p:grpSpPr>
          <p:sp>
            <p:nvSpPr>
              <p:cNvPr id="2440" name="Shape 2440"/>
              <p:cNvSpPr/>
              <p:nvPr/>
            </p:nvSpPr>
            <p:spPr>
              <a:xfrm>
                <a:off x="0" y="0"/>
                <a:ext cx="2540000" cy="508000"/>
              </a:xfrm>
              <a:prstGeom prst="roundRect">
                <a:avLst>
                  <a:gd name="adj" fmla="val 953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441" name="Shape 2441"/>
              <p:cNvSpPr/>
              <p:nvPr/>
            </p:nvSpPr>
            <p:spPr>
              <a:xfrm>
                <a:off x="22678" y="152400"/>
                <a:ext cx="2494643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b="1" sz="14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4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</a:rPr>
                  <a:t>Edit Cart</a:t>
                </a:r>
              </a:p>
            </p:txBody>
          </p:sp>
        </p:grpSp>
        <p:sp>
          <p:nvSpPr>
            <p:cNvPr id="2443" name="Shape 2443"/>
            <p:cNvSpPr/>
            <p:nvPr/>
          </p:nvSpPr>
          <p:spPr>
            <a:xfrm>
              <a:off x="127000" y="139700"/>
              <a:ext cx="1511797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2 items in your cart</a:t>
              </a:r>
            </a:p>
          </p:txBody>
        </p:sp>
        <p:sp>
          <p:nvSpPr>
            <p:cNvPr id="2444" name="Shape 2444"/>
            <p:cNvSpPr/>
            <p:nvPr/>
          </p:nvSpPr>
          <p:spPr>
            <a:xfrm>
              <a:off x="4660900" y="135560"/>
              <a:ext cx="633832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CLOSE</a:t>
              </a:r>
            </a:p>
          </p:txBody>
        </p:sp>
        <p:sp>
          <p:nvSpPr>
            <p:cNvPr id="2445" name="Shape 2445"/>
            <p:cNvSpPr/>
            <p:nvPr/>
          </p:nvSpPr>
          <p:spPr>
            <a:xfrm>
              <a:off x="127000" y="469900"/>
              <a:ext cx="5219700" cy="24130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7686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pic>
          <p:nvPicPr>
            <p:cNvPr id="2446" name="BEAUTY_10.jpg"/>
            <p:cNvPicPr/>
            <p:nvPr/>
          </p:nvPicPr>
          <p:blipFill>
            <a:blip r:embed="rId2">
              <a:extLst/>
            </a:blip>
            <a:srcRect l="3716" t="45757" r="23503" b="5716"/>
            <a:stretch>
              <a:fillRect/>
            </a:stretch>
          </p:blipFill>
          <p:spPr>
            <a:xfrm>
              <a:off x="444499" y="863600"/>
              <a:ext cx="800101" cy="800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7" name="Shape 2447"/>
            <p:cNvSpPr/>
            <p:nvPr/>
          </p:nvSpPr>
          <p:spPr>
            <a:xfrm>
              <a:off x="1333500" y="745160"/>
              <a:ext cx="3138678" cy="1024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Summer Sandals</a:t>
              </a:r>
              <a:endParaRPr b="1" sz="1200" u="sng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K66329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Color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Purple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Size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7                                     Price: $140.00</a:t>
              </a:r>
            </a:p>
          </p:txBody>
        </p:sp>
        <p:sp>
          <p:nvSpPr>
            <p:cNvPr id="2448" name="Shape 2448"/>
            <p:cNvSpPr/>
            <p:nvPr/>
          </p:nvSpPr>
          <p:spPr>
            <a:xfrm flipH="1" rot="5400000">
              <a:off x="4763293" y="1023143"/>
              <a:ext cx="927101" cy="80964"/>
            </a:xfrm>
            <a:prstGeom prst="roundRect">
              <a:avLst>
                <a:gd name="adj" fmla="val 5000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49" name="Shape 2449"/>
            <p:cNvSpPr/>
            <p:nvPr/>
          </p:nvSpPr>
          <p:spPr>
            <a:xfrm>
              <a:off x="1333500" y="2260600"/>
              <a:ext cx="1389736" cy="643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 defTabSz="584200">
                <a:defRPr sz="1800"/>
              </a:pPr>
              <a:r>
                <a:rPr b="1"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Summer Sandals</a:t>
              </a:r>
              <a:endParaRPr b="1" sz="1200" u="sng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K66329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450" name="BEAUTY_11.jpg"/>
            <p:cNvPicPr/>
            <p:nvPr/>
          </p:nvPicPr>
          <p:blipFill>
            <a:blip r:embed="rId4">
              <a:extLst/>
            </a:blip>
            <a:srcRect l="15410" t="31964" r="30386" b="23027"/>
            <a:stretch>
              <a:fillRect/>
            </a:stretch>
          </p:blipFill>
          <p:spPr>
            <a:xfrm>
              <a:off x="444499" y="2362200"/>
              <a:ext cx="808183" cy="444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1" name="Shape 2451"/>
            <p:cNvSpPr/>
            <p:nvPr/>
          </p:nvSpPr>
          <p:spPr>
            <a:xfrm flipH="1">
              <a:off x="508000" y="2019330"/>
              <a:ext cx="4168601" cy="5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52" name="Shape 2452"/>
            <p:cNvSpPr/>
            <p:nvPr/>
          </p:nvSpPr>
          <p:spPr>
            <a:xfrm>
              <a:off x="3340100" y="2946400"/>
              <a:ext cx="1949351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rPr>
                <a:t>Sub Total:           </a:t>
              </a:r>
              <a:r>
                <a: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 $240.00</a:t>
              </a:r>
            </a:p>
          </p:txBody>
        </p:sp>
      </p:grpSp>
      <p:grpSp>
        <p:nvGrpSpPr>
          <p:cNvPr id="2468" name="Group 2468"/>
          <p:cNvGrpSpPr/>
          <p:nvPr/>
        </p:nvGrpSpPr>
        <p:grpSpPr>
          <a:xfrm>
            <a:off x="10748495" y="6723563"/>
            <a:ext cx="3822701" cy="6731001"/>
            <a:chOff x="0" y="0"/>
            <a:chExt cx="3822700" cy="6731000"/>
          </a:xfrm>
        </p:grpSpPr>
        <p:sp>
          <p:nvSpPr>
            <p:cNvPr id="2454" name="Shape 2454"/>
            <p:cNvSpPr/>
            <p:nvPr/>
          </p:nvSpPr>
          <p:spPr>
            <a:xfrm>
              <a:off x="0" y="0"/>
              <a:ext cx="3822701" cy="673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583" fill="norm" stroke="1" extrusionOk="0">
                  <a:moveTo>
                    <a:pt x="9426" y="1707"/>
                  </a:moveTo>
                  <a:lnTo>
                    <a:pt x="9426" y="290"/>
                  </a:lnTo>
                  <a:cubicBezTo>
                    <a:pt x="9426" y="290"/>
                    <a:pt x="9386" y="0"/>
                    <a:pt x="9765" y="0"/>
                  </a:cubicBezTo>
                  <a:cubicBezTo>
                    <a:pt x="10144" y="0"/>
                    <a:pt x="20936" y="0"/>
                    <a:pt x="20936" y="0"/>
                  </a:cubicBezTo>
                  <a:cubicBezTo>
                    <a:pt x="20936" y="0"/>
                    <a:pt x="21447" y="-14"/>
                    <a:pt x="21447" y="303"/>
                  </a:cubicBezTo>
                  <a:cubicBezTo>
                    <a:pt x="21447" y="619"/>
                    <a:pt x="21588" y="21175"/>
                    <a:pt x="21588" y="21175"/>
                  </a:cubicBezTo>
                  <a:cubicBezTo>
                    <a:pt x="21588" y="21175"/>
                    <a:pt x="21541" y="21583"/>
                    <a:pt x="21019" y="21583"/>
                  </a:cubicBezTo>
                  <a:cubicBezTo>
                    <a:pt x="20498" y="21583"/>
                    <a:pt x="498" y="21583"/>
                    <a:pt x="498" y="21583"/>
                  </a:cubicBezTo>
                  <a:cubicBezTo>
                    <a:pt x="498" y="21583"/>
                    <a:pt x="0" y="21586"/>
                    <a:pt x="0" y="21331"/>
                  </a:cubicBezTo>
                  <a:cubicBezTo>
                    <a:pt x="0" y="21076"/>
                    <a:pt x="0" y="1987"/>
                    <a:pt x="0" y="1987"/>
                  </a:cubicBezTo>
                  <a:cubicBezTo>
                    <a:pt x="0" y="1987"/>
                    <a:pt x="-12" y="1697"/>
                    <a:pt x="325" y="1697"/>
                  </a:cubicBezTo>
                  <a:cubicBezTo>
                    <a:pt x="663" y="1697"/>
                    <a:pt x="9426" y="1707"/>
                    <a:pt x="9426" y="1707"/>
                  </a:cubicBezTo>
                  <a:close/>
                </a:path>
              </a:pathLst>
            </a:custGeom>
            <a:solidFill>
              <a:srgbClr val="225980"/>
            </a:solidFill>
            <a:ln w="12700" cap="flat">
              <a:solidFill>
                <a:srgbClr val="67686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55" name="Shape 2455"/>
            <p:cNvSpPr/>
            <p:nvPr/>
          </p:nvSpPr>
          <p:spPr>
            <a:xfrm>
              <a:off x="91974" y="612937"/>
              <a:ext cx="3619501" cy="2489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56" name="Shape 2456"/>
            <p:cNvSpPr/>
            <p:nvPr/>
          </p:nvSpPr>
          <p:spPr>
            <a:xfrm>
              <a:off x="1908074" y="62698"/>
              <a:ext cx="644958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Cart (1)</a:t>
              </a:r>
            </a:p>
          </p:txBody>
        </p:sp>
        <p:sp>
          <p:nvSpPr>
            <p:cNvPr id="2457" name="Shape 2457"/>
            <p:cNvSpPr/>
            <p:nvPr/>
          </p:nvSpPr>
          <p:spPr>
            <a:xfrm>
              <a:off x="2771674" y="62698"/>
              <a:ext cx="81717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Checkout</a:t>
              </a:r>
            </a:p>
          </p:txBody>
        </p:sp>
        <p:sp>
          <p:nvSpPr>
            <p:cNvPr id="2458" name="Shape 2458"/>
            <p:cNvSpPr/>
            <p:nvPr/>
          </p:nvSpPr>
          <p:spPr>
            <a:xfrm>
              <a:off x="3051074" y="278598"/>
              <a:ext cx="528981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 u="none">
                  <a:solidFill>
                    <a:srgbClr val="000000"/>
                  </a:solidFill>
                </a:defRPr>
              </a:pPr>
              <a:r>
                <a:rPr b="1" sz="1200" u="sng">
                  <a:solidFill>
                    <a:srgbClr val="3F98DB"/>
                  </a:solidFill>
                </a:rPr>
                <a:t>Close</a:t>
              </a:r>
            </a:p>
          </p:txBody>
        </p:sp>
        <p:sp>
          <p:nvSpPr>
            <p:cNvPr id="2459" name="Shape 2459"/>
            <p:cNvSpPr/>
            <p:nvPr/>
          </p:nvSpPr>
          <p:spPr>
            <a:xfrm>
              <a:off x="1336574" y="663737"/>
              <a:ext cx="1921638" cy="17855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 defTabSz="584200">
                <a:defRPr sz="1800"/>
              </a:pPr>
              <a:r>
                <a: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CovGrl &amp; Aleey</a:t>
              </a:r>
              <a:endParaRPr b="1" sz="14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 AntiAge</a:t>
              </a:r>
              <a:endParaRPr b="1" sz="14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Foundation</a:t>
              </a:r>
              <a:endParaRPr b="1" sz="14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(15 shades available)</a:t>
              </a:r>
              <a:endParaRPr b="1" sz="14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0.4oz Creamy Natural</a:t>
              </a:r>
              <a:endParaRPr sz="14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Qty: 1</a:t>
              </a:r>
              <a:endParaRPr sz="14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4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$13.99</a:t>
              </a:r>
            </a:p>
          </p:txBody>
        </p:sp>
        <p:sp>
          <p:nvSpPr>
            <p:cNvPr id="2460" name="Shape 2460"/>
            <p:cNvSpPr/>
            <p:nvPr/>
          </p:nvSpPr>
          <p:spPr>
            <a:xfrm>
              <a:off x="66574" y="5629437"/>
              <a:ext cx="3657601" cy="1003301"/>
            </a:xfrm>
            <a:prstGeom prst="roundRect">
              <a:avLst>
                <a:gd name="adj" fmla="val 10225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3F98DB"/>
                  </a:solidFill>
                </a:rPr>
                <a:t>Advertisement Space</a:t>
              </a:r>
            </a:p>
          </p:txBody>
        </p:sp>
        <p:sp>
          <p:nvSpPr>
            <p:cNvPr id="2461" name="Shape 2461"/>
            <p:cNvSpPr/>
            <p:nvPr/>
          </p:nvSpPr>
          <p:spPr>
            <a:xfrm>
              <a:off x="2670818" y="141088"/>
              <a:ext cx="1" cy="139604"/>
            </a:xfrm>
            <a:prstGeom prst="line">
              <a:avLst/>
            </a:prstGeom>
            <a:noFill/>
            <a:ln w="12700" cap="flat">
              <a:solidFill>
                <a:srgbClr val="497FD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62" name="Shape 2462"/>
            <p:cNvSpPr/>
            <p:nvPr/>
          </p:nvSpPr>
          <p:spPr>
            <a:xfrm>
              <a:off x="79274" y="3165637"/>
              <a:ext cx="3644901" cy="2374901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63" name="Shape 2463"/>
            <p:cNvSpPr/>
            <p:nvPr/>
          </p:nvSpPr>
          <p:spPr>
            <a:xfrm>
              <a:off x="130074" y="3235487"/>
              <a:ext cx="3492501" cy="157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l" defTabSz="584200">
                <a:lnSpc>
                  <a:spcPct val="150000"/>
                </a:lnSpc>
                <a:defRPr sz="1800"/>
              </a:pPr>
              <a:r>
                <a: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Merchandise Total:                           $13.99</a:t>
              </a:r>
              <a:endParaRPr sz="14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50000"/>
                </a:lnSpc>
                <a:defRPr sz="1800"/>
              </a:pPr>
              <a:r>
                <a: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Standard Delivery                              $5.00</a:t>
              </a:r>
              <a:endParaRPr sz="14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50000"/>
                </a:lnSpc>
                <a:defRPr sz="1800"/>
              </a:pPr>
              <a:r>
                <a: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Estimated Tax:                                    $0.00</a:t>
              </a:r>
              <a:endParaRPr sz="14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------------------------------------------------</a:t>
              </a:r>
              <a:endParaRPr sz="14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Order Total:                               </a:t>
              </a:r>
              <a:r>
                <a:rPr sz="2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$18.99</a:t>
              </a:r>
            </a:p>
          </p:txBody>
        </p:sp>
        <p:sp>
          <p:nvSpPr>
            <p:cNvPr id="2464" name="Shape 2464"/>
            <p:cNvSpPr/>
            <p:nvPr/>
          </p:nvSpPr>
          <p:spPr>
            <a:xfrm>
              <a:off x="1069874" y="4892837"/>
              <a:ext cx="2540002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65" name="Shape 2465"/>
            <p:cNvSpPr/>
            <p:nvPr/>
          </p:nvSpPr>
          <p:spPr>
            <a:xfrm>
              <a:off x="1092552" y="4906445"/>
              <a:ext cx="2494648" cy="449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FFFFFF"/>
                </a:buClr>
                <a:buFont typeface="Helvetica Neue"/>
                <a:defRPr b="1" sz="1400">
                  <a:solidFill>
                    <a:srgbClr val="225980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225980"/>
                  </a:solidFill>
                  <a:uFill>
                    <a:solidFill>
                      <a:srgbClr val="FFFFFF"/>
                    </a:solidFill>
                  </a:uFill>
                </a:rPr>
                <a:t>Checkout</a:t>
              </a:r>
            </a:p>
          </p:txBody>
        </p:sp>
        <p:sp>
          <p:nvSpPr>
            <p:cNvPr id="2466" name="Shape 2466"/>
            <p:cNvSpPr/>
            <p:nvPr/>
          </p:nvSpPr>
          <p:spPr>
            <a:xfrm>
              <a:off x="155474" y="4907748"/>
              <a:ext cx="814274" cy="478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Continue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Shopping</a:t>
              </a:r>
            </a:p>
          </p:txBody>
        </p:sp>
        <p:pic>
          <p:nvPicPr>
            <p:cNvPr id="2467" name="BEAUTY_03.jpg"/>
            <p:cNvPicPr/>
            <p:nvPr/>
          </p:nvPicPr>
          <p:blipFill>
            <a:blip r:embed="rId5">
              <a:extLst/>
            </a:blip>
            <a:srcRect l="53693" t="52000" r="2289" b="9126"/>
            <a:stretch>
              <a:fillRect/>
            </a:stretch>
          </p:blipFill>
          <p:spPr>
            <a:xfrm>
              <a:off x="282474" y="790737"/>
              <a:ext cx="7620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99" name="Group 2499"/>
          <p:cNvGrpSpPr/>
          <p:nvPr/>
        </p:nvGrpSpPr>
        <p:grpSpPr>
          <a:xfrm>
            <a:off x="16200795" y="5322627"/>
            <a:ext cx="5321301" cy="8229601"/>
            <a:chOff x="0" y="0"/>
            <a:chExt cx="5321300" cy="8229600"/>
          </a:xfrm>
        </p:grpSpPr>
        <p:sp>
          <p:nvSpPr>
            <p:cNvPr id="2469" name="Shape 2469"/>
            <p:cNvSpPr/>
            <p:nvPr/>
          </p:nvSpPr>
          <p:spPr>
            <a:xfrm>
              <a:off x="0" y="0"/>
              <a:ext cx="5321300" cy="82296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225980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470" name="Shape 2470"/>
            <p:cNvSpPr/>
            <p:nvPr/>
          </p:nvSpPr>
          <p:spPr>
            <a:xfrm>
              <a:off x="201407" y="200847"/>
              <a:ext cx="4909122" cy="7787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" y="1220"/>
                  </a:moveTo>
                  <a:lnTo>
                    <a:pt x="12064" y="1220"/>
                  </a:lnTo>
                  <a:lnTo>
                    <a:pt x="12064" y="0"/>
                  </a:lnTo>
                  <a:lnTo>
                    <a:pt x="15640" y="0"/>
                  </a:lnTo>
                  <a:lnTo>
                    <a:pt x="15640" y="1222"/>
                  </a:lnTo>
                  <a:lnTo>
                    <a:pt x="21600" y="122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59" y="12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471" name="Shape 2471"/>
            <p:cNvSpPr/>
            <p:nvPr/>
          </p:nvSpPr>
          <p:spPr>
            <a:xfrm>
              <a:off x="800100" y="1355750"/>
              <a:ext cx="1905000" cy="37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8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3F98DB"/>
                  </a:solidFill>
                </a:rPr>
                <a:t>Pretty Jacket</a:t>
              </a: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772529" y="1741741"/>
              <a:ext cx="1142366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225980"/>
                  </a:solidFill>
                </a:rPr>
                <a:t>QUANTITY:        1</a:t>
              </a: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774699" y="1970341"/>
              <a:ext cx="1419988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225980"/>
                  </a:solidFill>
                </a:rPr>
                <a:t>COLOR:             Smog</a:t>
              </a: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774700" y="2198941"/>
              <a:ext cx="1184784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225980"/>
                  </a:solidFill>
                </a:rPr>
                <a:t>SIZE:                  M</a:t>
              </a: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774700" y="2427541"/>
              <a:ext cx="1483488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225980"/>
                  </a:solidFill>
                </a:rPr>
                <a:t>LIST PRICE:       $90.00</a:t>
              </a: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774700" y="2948241"/>
              <a:ext cx="1431671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225980"/>
                  </a:solidFill>
                </a:rPr>
                <a:t>ITEM TOTAL:    $90.00</a:t>
              </a: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787400" y="3394100"/>
              <a:ext cx="3962400" cy="37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sz="18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225980"/>
                  </a:solidFill>
                </a:rPr>
                <a:t>SUBTOTAL (1 ITEM)             $90.00</a:t>
              </a:r>
            </a:p>
          </p:txBody>
        </p:sp>
        <p:sp>
          <p:nvSpPr>
            <p:cNvPr id="2478" name="Shape 2478"/>
            <p:cNvSpPr/>
            <p:nvPr/>
          </p:nvSpPr>
          <p:spPr>
            <a:xfrm>
              <a:off x="774700" y="4072661"/>
              <a:ext cx="3822700" cy="287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lnSpc>
                  <a:spcPct val="80000"/>
                </a:lnSpc>
                <a:defRPr sz="13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3F98DB"/>
                  </a:solidFill>
                </a:rPr>
                <a:t>Free Standard Shipping On All Orders Over $100</a:t>
              </a:r>
            </a:p>
          </p:txBody>
        </p:sp>
        <p:sp>
          <p:nvSpPr>
            <p:cNvPr id="2479" name="Shape 2479"/>
            <p:cNvSpPr/>
            <p:nvPr/>
          </p:nvSpPr>
          <p:spPr>
            <a:xfrm>
              <a:off x="847725" y="4578350"/>
              <a:ext cx="3648351" cy="625021"/>
            </a:xfrm>
            <a:prstGeom prst="roundRect">
              <a:avLst>
                <a:gd name="adj" fmla="val 1127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FFFFFF"/>
                </a:buClr>
                <a:buFont typeface="Helvetica Neue"/>
                <a:defRPr b="1" sz="1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VIEW CART AND CHECKOUT</a:t>
              </a:r>
            </a:p>
          </p:txBody>
        </p:sp>
        <p:sp>
          <p:nvSpPr>
            <p:cNvPr id="2480" name="Shape 2480"/>
            <p:cNvSpPr/>
            <p:nvPr/>
          </p:nvSpPr>
          <p:spPr>
            <a:xfrm>
              <a:off x="787400" y="5596560"/>
              <a:ext cx="89565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Top sellers</a:t>
              </a:r>
            </a:p>
          </p:txBody>
        </p:sp>
        <p:sp>
          <p:nvSpPr>
            <p:cNvPr id="2481" name="Shape 2481"/>
            <p:cNvSpPr/>
            <p:nvPr/>
          </p:nvSpPr>
          <p:spPr>
            <a:xfrm>
              <a:off x="827980" y="2834431"/>
              <a:ext cx="1664559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82" name="Shape 2482"/>
            <p:cNvSpPr/>
            <p:nvPr/>
          </p:nvSpPr>
          <p:spPr>
            <a:xfrm>
              <a:off x="825500" y="3340100"/>
              <a:ext cx="3661051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825500" y="3848100"/>
              <a:ext cx="3661051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869141" y="7126541"/>
              <a:ext cx="1142112" cy="402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10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Some Chapeaux</a:t>
              </a:r>
              <a:endParaRPr b="1" sz="10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0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$13.00</a:t>
              </a:r>
            </a:p>
          </p:txBody>
        </p:sp>
        <p:sp>
          <p:nvSpPr>
            <p:cNvPr id="2485" name="Shape 2485"/>
            <p:cNvSpPr/>
            <p:nvPr/>
          </p:nvSpPr>
          <p:spPr>
            <a:xfrm>
              <a:off x="2020333" y="7126541"/>
              <a:ext cx="1278129" cy="402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10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Some Wall Mounts</a:t>
              </a:r>
              <a:endParaRPr b="1" sz="10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0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$11.55</a:t>
              </a:r>
            </a:p>
          </p:txBody>
        </p:sp>
        <p:sp>
          <p:nvSpPr>
            <p:cNvPr id="2486" name="Shape 2486"/>
            <p:cNvSpPr/>
            <p:nvPr/>
          </p:nvSpPr>
          <p:spPr>
            <a:xfrm>
              <a:off x="3290223" y="7126541"/>
              <a:ext cx="1135127" cy="402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10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Crazy Cool Shirt</a:t>
              </a:r>
              <a:endParaRPr b="1" sz="10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0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$28.06</a:t>
              </a:r>
            </a:p>
          </p:txBody>
        </p:sp>
        <p:pic>
          <p:nvPicPr>
            <p:cNvPr id="2487" name="BEAUTY_07.jpg"/>
            <p:cNvPicPr/>
            <p:nvPr/>
          </p:nvPicPr>
          <p:blipFill>
            <a:blip r:embed="rId6">
              <a:extLst/>
            </a:blip>
            <a:srcRect l="8865" t="14031" r="8865" b="14031"/>
            <a:stretch>
              <a:fillRect/>
            </a:stretch>
          </p:blipFill>
          <p:spPr>
            <a:xfrm>
              <a:off x="1100480" y="6041570"/>
              <a:ext cx="714476" cy="9432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8" name="Shape 2488"/>
            <p:cNvSpPr/>
            <p:nvPr/>
          </p:nvSpPr>
          <p:spPr>
            <a:xfrm>
              <a:off x="266699" y="262560"/>
              <a:ext cx="608077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Sing in</a:t>
              </a:r>
            </a:p>
          </p:txBody>
        </p:sp>
        <p:sp>
          <p:nvSpPr>
            <p:cNvPr id="2489" name="Shape 2489"/>
            <p:cNvSpPr/>
            <p:nvPr/>
          </p:nvSpPr>
          <p:spPr>
            <a:xfrm>
              <a:off x="927100" y="268910"/>
              <a:ext cx="847954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Gift Cards</a:t>
              </a:r>
            </a:p>
          </p:txBody>
        </p:sp>
        <p:sp>
          <p:nvSpPr>
            <p:cNvPr id="2490" name="Shape 2490"/>
            <p:cNvSpPr/>
            <p:nvPr/>
          </p:nvSpPr>
          <p:spPr>
            <a:xfrm>
              <a:off x="1790700" y="268910"/>
              <a:ext cx="726186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Wish list</a:t>
              </a:r>
            </a:p>
          </p:txBody>
        </p:sp>
        <p:sp>
          <p:nvSpPr>
            <p:cNvPr id="2491" name="Shape 2491"/>
            <p:cNvSpPr/>
            <p:nvPr/>
          </p:nvSpPr>
          <p:spPr>
            <a:xfrm>
              <a:off x="2538809" y="254000"/>
              <a:ext cx="318691" cy="29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51" y="0"/>
                  </a:moveTo>
                  <a:cubicBezTo>
                    <a:pt x="2592" y="0"/>
                    <a:pt x="1802" y="862"/>
                    <a:pt x="1802" y="1908"/>
                  </a:cubicBezTo>
                  <a:lnTo>
                    <a:pt x="1802" y="7777"/>
                  </a:lnTo>
                  <a:lnTo>
                    <a:pt x="0" y="10829"/>
                  </a:lnTo>
                  <a:lnTo>
                    <a:pt x="1802" y="13882"/>
                  </a:lnTo>
                  <a:lnTo>
                    <a:pt x="1802" y="19722"/>
                  </a:lnTo>
                  <a:cubicBezTo>
                    <a:pt x="1802" y="20767"/>
                    <a:pt x="2592" y="21600"/>
                    <a:pt x="3551" y="21600"/>
                  </a:cubicBezTo>
                  <a:lnTo>
                    <a:pt x="19878" y="21600"/>
                  </a:lnTo>
                  <a:cubicBezTo>
                    <a:pt x="20837" y="21600"/>
                    <a:pt x="21600" y="20767"/>
                    <a:pt x="21600" y="19722"/>
                  </a:cubicBezTo>
                  <a:lnTo>
                    <a:pt x="21600" y="1908"/>
                  </a:lnTo>
                  <a:cubicBezTo>
                    <a:pt x="21600" y="862"/>
                    <a:pt x="20837" y="0"/>
                    <a:pt x="19878" y="0"/>
                  </a:cubicBezTo>
                  <a:lnTo>
                    <a:pt x="3551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10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2492" name="Shape 2492"/>
            <p:cNvSpPr/>
            <p:nvPr/>
          </p:nvSpPr>
          <p:spPr>
            <a:xfrm>
              <a:off x="2984500" y="281426"/>
              <a:ext cx="401524" cy="262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1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/>
              </a:pPr>
              <a:r>
                <a:rPr b="1" sz="1100"/>
                <a:t>Cart</a:t>
              </a:r>
            </a:p>
          </p:txBody>
        </p:sp>
        <p:pic>
          <p:nvPicPr>
            <p:cNvPr id="2493" name="BEAUTY_08.jpg"/>
            <p:cNvPicPr/>
            <p:nvPr/>
          </p:nvPicPr>
          <p:blipFill>
            <a:blip r:embed="rId7">
              <a:extLst/>
            </a:blip>
            <a:srcRect l="3804" t="11416" r="57479" b="11416"/>
            <a:stretch>
              <a:fillRect/>
            </a:stretch>
          </p:blipFill>
          <p:spPr>
            <a:xfrm>
              <a:off x="2332380" y="6041570"/>
              <a:ext cx="714476" cy="9432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4" name="BEAUTY_05.jpg"/>
            <p:cNvPicPr/>
            <p:nvPr/>
          </p:nvPicPr>
          <p:blipFill>
            <a:blip r:embed="rId8">
              <a:extLst/>
            </a:blip>
            <a:srcRect l="27981" t="6403" r="27981" b="6403"/>
            <a:stretch>
              <a:fillRect/>
            </a:stretch>
          </p:blipFill>
          <p:spPr>
            <a:xfrm>
              <a:off x="3513480" y="6041570"/>
              <a:ext cx="714476" cy="9432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5" name="AUTUMN EVENINGS_10.jpg"/>
            <p:cNvPicPr/>
            <p:nvPr/>
          </p:nvPicPr>
          <p:blipFill>
            <a:blip r:embed="rId9">
              <a:extLst/>
            </a:blip>
            <a:srcRect l="13746" t="36203" r="13746" b="13519"/>
            <a:stretch>
              <a:fillRect/>
            </a:stretch>
          </p:blipFill>
          <p:spPr>
            <a:xfrm>
              <a:off x="2840380" y="1444170"/>
              <a:ext cx="1661995" cy="1739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98" name="Group 2498"/>
            <p:cNvGrpSpPr/>
            <p:nvPr/>
          </p:nvGrpSpPr>
          <p:grpSpPr>
            <a:xfrm>
              <a:off x="3921142" y="203200"/>
              <a:ext cx="1152408" cy="317500"/>
              <a:chOff x="0" y="0"/>
              <a:chExt cx="1152407" cy="317500"/>
            </a:xfrm>
          </p:grpSpPr>
          <p:sp>
            <p:nvSpPr>
              <p:cNvPr id="2496" name="Shape 2496"/>
              <p:cNvSpPr/>
              <p:nvPr/>
            </p:nvSpPr>
            <p:spPr>
              <a:xfrm>
                <a:off x="0" y="0"/>
                <a:ext cx="1152408" cy="317500"/>
              </a:xfrm>
              <a:prstGeom prst="roundRect">
                <a:avLst>
                  <a:gd name="adj" fmla="val 14129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914400">
                  <a:buClr>
                    <a:srgbClr val="5A5C5C"/>
                  </a:buClr>
                  <a:buFont typeface="Helvetica Neue"/>
                  <a:defRPr sz="1800"/>
                </a:pPr>
                <a:r>
                  <a:rPr sz="1300">
                    <a:solidFill>
                      <a:srgbClr val="DCDEE0"/>
                    </a:solidFill>
                    <a:effectLst>
                      <a:outerShdw sx="100000" sy="100000" kx="0" ky="0" algn="b" rotWithShape="0" blurRad="12700" dist="25400" dir="2700000">
                        <a:srgbClr val="000000"/>
                      </a:outerShdw>
                    </a:effectLst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rPr>
                  <a:t>   </a:t>
                </a:r>
                <a:r>
                  <a:rPr sz="13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rPr>
                  <a:t>Search</a:t>
                </a:r>
              </a:p>
            </p:txBody>
          </p:sp>
          <p:sp>
            <p:nvSpPr>
              <p:cNvPr id="2497" name="Shape 2497"/>
              <p:cNvSpPr/>
              <p:nvPr/>
            </p:nvSpPr>
            <p:spPr>
              <a:xfrm>
                <a:off x="889130" y="58538"/>
                <a:ext cx="209623" cy="2093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6" h="21600" fill="norm" stroke="1" extrusionOk="0">
                    <a:moveTo>
                      <a:pt x="20905" y="18528"/>
                    </a:moveTo>
                    <a:lnTo>
                      <a:pt x="15778" y="13358"/>
                    </a:lnTo>
                    <a:cubicBezTo>
                      <a:pt x="15719" y="13300"/>
                      <a:pt x="15653" y="13253"/>
                      <a:pt x="15590" y="13203"/>
                    </a:cubicBezTo>
                    <a:cubicBezTo>
                      <a:pt x="16456" y="11863"/>
                      <a:pt x="16962" y="10268"/>
                      <a:pt x="16962" y="8550"/>
                    </a:cubicBezTo>
                    <a:cubicBezTo>
                      <a:pt x="16962" y="3828"/>
                      <a:pt x="13167" y="0"/>
                      <a:pt x="8481" y="0"/>
                    </a:cubicBezTo>
                    <a:cubicBezTo>
                      <a:pt x="3798" y="0"/>
                      <a:pt x="0" y="3828"/>
                      <a:pt x="0" y="8550"/>
                    </a:cubicBezTo>
                    <a:cubicBezTo>
                      <a:pt x="0" y="13273"/>
                      <a:pt x="3798" y="17099"/>
                      <a:pt x="8481" y="17099"/>
                    </a:cubicBezTo>
                    <a:cubicBezTo>
                      <a:pt x="10184" y="17099"/>
                      <a:pt x="11770" y="16588"/>
                      <a:pt x="13100" y="15715"/>
                    </a:cubicBezTo>
                    <a:cubicBezTo>
                      <a:pt x="13149" y="15779"/>
                      <a:pt x="13194" y="15845"/>
                      <a:pt x="13252" y="15903"/>
                    </a:cubicBezTo>
                    <a:lnTo>
                      <a:pt x="18378" y="21073"/>
                    </a:lnTo>
                    <a:cubicBezTo>
                      <a:pt x="18728" y="21425"/>
                      <a:pt x="19185" y="21600"/>
                      <a:pt x="19640" y="21600"/>
                    </a:cubicBezTo>
                    <a:cubicBezTo>
                      <a:pt x="20098" y="21600"/>
                      <a:pt x="20554" y="21425"/>
                      <a:pt x="20905" y="21074"/>
                    </a:cubicBezTo>
                    <a:cubicBezTo>
                      <a:pt x="21600" y="20370"/>
                      <a:pt x="21600" y="19230"/>
                      <a:pt x="20905" y="18528"/>
                    </a:cubicBezTo>
                    <a:close/>
                    <a:moveTo>
                      <a:pt x="8481" y="14398"/>
                    </a:moveTo>
                    <a:cubicBezTo>
                      <a:pt x="5281" y="14398"/>
                      <a:pt x="2678" y="11774"/>
                      <a:pt x="2678" y="8549"/>
                    </a:cubicBezTo>
                    <a:cubicBezTo>
                      <a:pt x="2678" y="5323"/>
                      <a:pt x="5281" y="2699"/>
                      <a:pt x="8481" y="2699"/>
                    </a:cubicBezTo>
                    <a:cubicBezTo>
                      <a:pt x="11679" y="2699"/>
                      <a:pt x="14284" y="5323"/>
                      <a:pt x="14284" y="8549"/>
                    </a:cubicBezTo>
                    <a:cubicBezTo>
                      <a:pt x="14284" y="11774"/>
                      <a:pt x="11679" y="14398"/>
                      <a:pt x="8481" y="14398"/>
                    </a:cubicBez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Shape 2501"/>
          <p:cNvSpPr/>
          <p:nvPr/>
        </p:nvSpPr>
        <p:spPr>
          <a:xfrm>
            <a:off x="853424" y="719460"/>
            <a:ext cx="316806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eCommerce</a:t>
            </a:r>
          </a:p>
        </p:txBody>
      </p:sp>
      <p:grpSp>
        <p:nvGrpSpPr>
          <p:cNvPr id="2533" name="Group 2533"/>
          <p:cNvGrpSpPr/>
          <p:nvPr/>
        </p:nvGrpSpPr>
        <p:grpSpPr>
          <a:xfrm>
            <a:off x="355911" y="2442556"/>
            <a:ext cx="7131002" cy="8026402"/>
            <a:chOff x="0" y="0"/>
            <a:chExt cx="7131001" cy="8026401"/>
          </a:xfrm>
        </p:grpSpPr>
        <p:sp>
          <p:nvSpPr>
            <p:cNvPr id="2502" name="Shape 2502"/>
            <p:cNvSpPr/>
            <p:nvPr/>
          </p:nvSpPr>
          <p:spPr>
            <a:xfrm>
              <a:off x="0" y="0"/>
              <a:ext cx="7112000" cy="3556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           Products Matched: 17         </a:t>
              </a:r>
              <a:r>
                <a: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  Sort by: </a:t>
              </a:r>
              <a:r>
                <a:rPr b="1" sz="12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rPr>
                <a:t>Most Relevant</a:t>
              </a:r>
              <a:r>
                <a: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 </a:t>
              </a:r>
              <a:r>
                <a: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      1 of 2 </a:t>
              </a:r>
              <a:r>
                <a:rPr b="1" sz="12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rPr>
                <a:t>&gt; </a:t>
              </a:r>
              <a:r>
                <a: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 </a:t>
              </a:r>
              <a:r>
                <a: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  Per page:  </a:t>
              </a:r>
              <a:r>
                <a:rPr b="1" sz="12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rPr>
                <a:t>16</a:t>
              </a:r>
              <a:r>
                <a:rPr b="1"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   </a:t>
              </a:r>
            </a:p>
          </p:txBody>
        </p:sp>
        <p:sp>
          <p:nvSpPr>
            <p:cNvPr id="2503" name="Shape 2503"/>
            <p:cNvSpPr/>
            <p:nvPr/>
          </p:nvSpPr>
          <p:spPr>
            <a:xfrm>
              <a:off x="13079" y="1907133"/>
              <a:ext cx="1728674" cy="98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 ★ ★ ★ ★</a:t>
              </a:r>
            </a:p>
          </p:txBody>
        </p:sp>
        <p:sp>
          <p:nvSpPr>
            <p:cNvPr id="2504" name="Shape 2504"/>
            <p:cNvSpPr/>
            <p:nvPr/>
          </p:nvSpPr>
          <p:spPr>
            <a:xfrm>
              <a:off x="1791079" y="1907133"/>
              <a:ext cx="1728674" cy="98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 ★ ★ ★</a:t>
              </a: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3569079" y="1907133"/>
              <a:ext cx="1728674" cy="98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 ★</a:t>
              </a: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347079" y="1907133"/>
              <a:ext cx="1728674" cy="98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 ★ ★ ★ ★</a:t>
              </a:r>
            </a:p>
          </p:txBody>
        </p:sp>
        <p:sp>
          <p:nvSpPr>
            <p:cNvPr id="2507" name="Shape 2507"/>
            <p:cNvSpPr/>
            <p:nvPr/>
          </p:nvSpPr>
          <p:spPr>
            <a:xfrm>
              <a:off x="23068" y="2914898"/>
              <a:ext cx="7105602" cy="2"/>
            </a:xfrm>
            <a:prstGeom prst="line">
              <a:avLst/>
            </a:prstGeom>
            <a:noFill/>
            <a:ln w="12700" cap="flat">
              <a:solidFill>
                <a:srgbClr val="22598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08" name="Shape 2508"/>
            <p:cNvSpPr/>
            <p:nvPr/>
          </p:nvSpPr>
          <p:spPr>
            <a:xfrm>
              <a:off x="13079" y="4472685"/>
              <a:ext cx="1728674" cy="960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</a:t>
              </a:r>
            </a:p>
          </p:txBody>
        </p:sp>
        <p:sp>
          <p:nvSpPr>
            <p:cNvPr id="2509" name="Shape 2509"/>
            <p:cNvSpPr/>
            <p:nvPr/>
          </p:nvSpPr>
          <p:spPr>
            <a:xfrm>
              <a:off x="1791079" y="4459833"/>
              <a:ext cx="1728674" cy="98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 ★ ★</a:t>
              </a:r>
            </a:p>
          </p:txBody>
        </p:sp>
        <p:sp>
          <p:nvSpPr>
            <p:cNvPr id="2510" name="Shape 2510"/>
            <p:cNvSpPr/>
            <p:nvPr/>
          </p:nvSpPr>
          <p:spPr>
            <a:xfrm>
              <a:off x="3569079" y="4459833"/>
              <a:ext cx="1728674" cy="98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 ★ ★ ★ ★</a:t>
              </a:r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347079" y="4459833"/>
              <a:ext cx="1728674" cy="98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 ★ ★</a:t>
              </a:r>
            </a:p>
          </p:txBody>
        </p:sp>
        <p:sp>
          <p:nvSpPr>
            <p:cNvPr id="2512" name="Shape 2512"/>
            <p:cNvSpPr/>
            <p:nvPr/>
          </p:nvSpPr>
          <p:spPr>
            <a:xfrm>
              <a:off x="25400" y="5473700"/>
              <a:ext cx="7105602" cy="2"/>
            </a:xfrm>
            <a:prstGeom prst="line">
              <a:avLst/>
            </a:prstGeom>
            <a:noFill/>
            <a:ln w="12700" cap="flat">
              <a:solidFill>
                <a:srgbClr val="22598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13079" y="7012533"/>
              <a:ext cx="1728674" cy="98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 ★ ★ ★</a:t>
              </a:r>
            </a:p>
          </p:txBody>
        </p:sp>
        <p:sp>
          <p:nvSpPr>
            <p:cNvPr id="2514" name="Shape 2514"/>
            <p:cNvSpPr/>
            <p:nvPr/>
          </p:nvSpPr>
          <p:spPr>
            <a:xfrm>
              <a:off x="1791079" y="7012533"/>
              <a:ext cx="1728674" cy="98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 ★ ★ ★ ★</a:t>
              </a: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3569079" y="7012533"/>
              <a:ext cx="1728674" cy="98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 ★</a:t>
              </a:r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347079" y="7012533"/>
              <a:ext cx="1728674" cy="98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Patterned Neoprene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Gourmet Getaway Tote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$24.99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★ ★ ★ ★</a:t>
              </a:r>
            </a:p>
          </p:txBody>
        </p:sp>
        <p:sp>
          <p:nvSpPr>
            <p:cNvPr id="2517" name="Shape 2517"/>
            <p:cNvSpPr/>
            <p:nvPr/>
          </p:nvSpPr>
          <p:spPr>
            <a:xfrm>
              <a:off x="25400" y="8026400"/>
              <a:ext cx="7105602" cy="2"/>
            </a:xfrm>
            <a:prstGeom prst="line">
              <a:avLst/>
            </a:prstGeom>
            <a:noFill/>
            <a:ln w="12700" cap="flat">
              <a:solidFill>
                <a:srgbClr val="22598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2522" name="Group 2522"/>
            <p:cNvGrpSpPr/>
            <p:nvPr/>
          </p:nvGrpSpPr>
          <p:grpSpPr>
            <a:xfrm>
              <a:off x="299566" y="464740"/>
              <a:ext cx="6489701" cy="1315936"/>
              <a:chOff x="0" y="0"/>
              <a:chExt cx="6489699" cy="1315934"/>
            </a:xfrm>
          </p:grpSpPr>
          <p:pic>
            <p:nvPicPr>
              <p:cNvPr id="2518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0" y="40679"/>
                <a:ext cx="1155700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19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1778000" y="40679"/>
                <a:ext cx="1155701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20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3555999" y="40679"/>
                <a:ext cx="1155701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21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5333999" y="0"/>
                <a:ext cx="1155701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27" name="Group 2527"/>
            <p:cNvGrpSpPr/>
            <p:nvPr/>
          </p:nvGrpSpPr>
          <p:grpSpPr>
            <a:xfrm>
              <a:off x="299566" y="3068240"/>
              <a:ext cx="6489701" cy="1315936"/>
              <a:chOff x="0" y="0"/>
              <a:chExt cx="6489699" cy="1315934"/>
            </a:xfrm>
          </p:grpSpPr>
          <p:pic>
            <p:nvPicPr>
              <p:cNvPr id="2523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0" y="40679"/>
                <a:ext cx="1155700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24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1778000" y="40679"/>
                <a:ext cx="1155701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25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3555999" y="40679"/>
                <a:ext cx="1155701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26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5333999" y="0"/>
                <a:ext cx="1155701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32" name="Group 2532"/>
            <p:cNvGrpSpPr/>
            <p:nvPr/>
          </p:nvGrpSpPr>
          <p:grpSpPr>
            <a:xfrm>
              <a:off x="299566" y="5570140"/>
              <a:ext cx="6489701" cy="1315936"/>
              <a:chOff x="0" y="0"/>
              <a:chExt cx="6489699" cy="1315934"/>
            </a:xfrm>
          </p:grpSpPr>
          <p:pic>
            <p:nvPicPr>
              <p:cNvPr id="2528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0" y="40679"/>
                <a:ext cx="1155700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29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1778000" y="40679"/>
                <a:ext cx="1155701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0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3555999" y="40679"/>
                <a:ext cx="1155701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1" name="CHRISTMAS_03.jpg"/>
              <p:cNvPicPr/>
              <p:nvPr/>
            </p:nvPicPr>
            <p:blipFill>
              <a:blip r:embed="rId2">
                <a:extLst/>
              </a:blip>
              <a:srcRect l="22069" t="25420" r="39417" b="10419"/>
              <a:stretch>
                <a:fillRect/>
              </a:stretch>
            </p:blipFill>
            <p:spPr>
              <a:xfrm>
                <a:off x="5333999" y="0"/>
                <a:ext cx="1155701" cy="1275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638" name="Group 2638"/>
          <p:cNvGrpSpPr/>
          <p:nvPr/>
        </p:nvGrpSpPr>
        <p:grpSpPr>
          <a:xfrm>
            <a:off x="8070525" y="2416717"/>
            <a:ext cx="9563725" cy="10596828"/>
            <a:chOff x="0" y="0"/>
            <a:chExt cx="9563723" cy="10596826"/>
          </a:xfrm>
        </p:grpSpPr>
        <p:sp>
          <p:nvSpPr>
            <p:cNvPr id="2534" name="Shape 2534"/>
            <p:cNvSpPr/>
            <p:nvPr/>
          </p:nvSpPr>
          <p:spPr>
            <a:xfrm>
              <a:off x="0" y="0"/>
              <a:ext cx="9563724" cy="1027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347"/>
                  </a:moveTo>
                  <a:lnTo>
                    <a:pt x="0" y="0"/>
                  </a:lnTo>
                  <a:lnTo>
                    <a:pt x="3495" y="0"/>
                  </a:lnTo>
                  <a:lnTo>
                    <a:pt x="3495" y="6901"/>
                  </a:lnTo>
                  <a:lnTo>
                    <a:pt x="21600" y="6901"/>
                  </a:lnTo>
                  <a:lnTo>
                    <a:pt x="21600" y="21600"/>
                  </a:lnTo>
                  <a:lnTo>
                    <a:pt x="0" y="21347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2540" name="Group 2540"/>
            <p:cNvGrpSpPr/>
            <p:nvPr/>
          </p:nvGrpSpPr>
          <p:grpSpPr>
            <a:xfrm>
              <a:off x="4825457" y="411426"/>
              <a:ext cx="860450" cy="508001"/>
              <a:chOff x="0" y="0"/>
              <a:chExt cx="860449" cy="508000"/>
            </a:xfrm>
          </p:grpSpPr>
          <p:grpSp>
            <p:nvGrpSpPr>
              <p:cNvPr id="2537" name="Group 2537"/>
              <p:cNvGrpSpPr/>
              <p:nvPr/>
            </p:nvGrpSpPr>
            <p:grpSpPr>
              <a:xfrm>
                <a:off x="477861" y="0"/>
                <a:ext cx="382589" cy="508000"/>
                <a:chOff x="0" y="0"/>
                <a:chExt cx="382587" cy="508000"/>
              </a:xfrm>
            </p:grpSpPr>
            <p:sp>
              <p:nvSpPr>
                <p:cNvPr id="2535" name="Shape 2535"/>
                <p:cNvSpPr/>
                <p:nvPr/>
              </p:nvSpPr>
              <p:spPr>
                <a:xfrm>
                  <a:off x="0" y="0"/>
                  <a:ext cx="382588" cy="508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16708" y="0"/>
                      </a:lnTo>
                      <a:cubicBezTo>
                        <a:pt x="19410" y="0"/>
                        <a:pt x="21600" y="1652"/>
                        <a:pt x="21600" y="3689"/>
                      </a:cubicBezTo>
                      <a:lnTo>
                        <a:pt x="21600" y="17911"/>
                      </a:lnTo>
                      <a:cubicBezTo>
                        <a:pt x="21600" y="19948"/>
                        <a:pt x="19410" y="21600"/>
                        <a:pt x="16708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59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536" name="Shape 2536"/>
                <p:cNvSpPr/>
                <p:nvPr/>
              </p:nvSpPr>
              <p:spPr>
                <a:xfrm rot="10800000">
                  <a:off x="110236" y="204787"/>
                  <a:ext cx="173228" cy="114301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sp>
            <p:nvSpPr>
              <p:cNvPr id="2538" name="Shape 2538"/>
              <p:cNvSpPr/>
              <p:nvPr/>
            </p:nvSpPr>
            <p:spPr>
              <a:xfrm>
                <a:off x="0" y="0"/>
                <a:ext cx="482601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539"/>
                    </a:moveTo>
                    <a:lnTo>
                      <a:pt x="0" y="2061"/>
                    </a:lnTo>
                    <a:cubicBezTo>
                      <a:pt x="0" y="923"/>
                      <a:pt x="214" y="0"/>
                      <a:pt x="479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479" y="21600"/>
                    </a:lnTo>
                    <a:cubicBezTo>
                      <a:pt x="214" y="21600"/>
                      <a:pt x="0" y="20677"/>
                      <a:pt x="0" y="195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539" name="Shape 2539"/>
              <p:cNvSpPr/>
              <p:nvPr/>
            </p:nvSpPr>
            <p:spPr>
              <a:xfrm>
                <a:off x="175" y="152400"/>
                <a:ext cx="482255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3F98DB"/>
                    </a:solidFill>
                    <a:uFill>
                      <a:solidFill>
                        <a:srgbClr val="5A5C5C"/>
                      </a:solidFill>
                    </a:uFill>
                  </a:rPr>
                  <a:t>24</a:t>
                </a:r>
              </a:p>
            </p:txBody>
          </p:sp>
        </p:grpSp>
        <p:sp>
          <p:nvSpPr>
            <p:cNvPr id="2541" name="Shape 2541"/>
            <p:cNvSpPr/>
            <p:nvPr/>
          </p:nvSpPr>
          <p:spPr>
            <a:xfrm>
              <a:off x="4228554" y="509254"/>
              <a:ext cx="588493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Show</a:t>
              </a:r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676354" y="515604"/>
              <a:ext cx="864972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per page</a:t>
              </a:r>
            </a:p>
          </p:txBody>
        </p:sp>
        <p:grpSp>
          <p:nvGrpSpPr>
            <p:cNvPr id="2549" name="Group 2549"/>
            <p:cNvGrpSpPr/>
            <p:nvPr/>
          </p:nvGrpSpPr>
          <p:grpSpPr>
            <a:xfrm>
              <a:off x="7301954" y="411426"/>
              <a:ext cx="1889150" cy="508001"/>
              <a:chOff x="0" y="0"/>
              <a:chExt cx="1889149" cy="508000"/>
            </a:xfrm>
          </p:grpSpPr>
          <p:grpSp>
            <p:nvGrpSpPr>
              <p:cNvPr id="2545" name="Group 2545"/>
              <p:cNvGrpSpPr/>
              <p:nvPr/>
            </p:nvGrpSpPr>
            <p:grpSpPr>
              <a:xfrm>
                <a:off x="1506561" y="0"/>
                <a:ext cx="382589" cy="508000"/>
                <a:chOff x="0" y="0"/>
                <a:chExt cx="382587" cy="508000"/>
              </a:xfrm>
            </p:grpSpPr>
            <p:sp>
              <p:nvSpPr>
                <p:cNvPr id="2543" name="Shape 2543"/>
                <p:cNvSpPr/>
                <p:nvPr/>
              </p:nvSpPr>
              <p:spPr>
                <a:xfrm>
                  <a:off x="0" y="0"/>
                  <a:ext cx="382588" cy="508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16708" y="0"/>
                      </a:lnTo>
                      <a:cubicBezTo>
                        <a:pt x="19410" y="0"/>
                        <a:pt x="21600" y="1652"/>
                        <a:pt x="21600" y="3689"/>
                      </a:cubicBezTo>
                      <a:lnTo>
                        <a:pt x="21600" y="17911"/>
                      </a:lnTo>
                      <a:cubicBezTo>
                        <a:pt x="21600" y="19948"/>
                        <a:pt x="19410" y="21600"/>
                        <a:pt x="16708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59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544" name="Shape 2544"/>
                <p:cNvSpPr/>
                <p:nvPr/>
              </p:nvSpPr>
              <p:spPr>
                <a:xfrm rot="10800000">
                  <a:off x="110236" y="204787"/>
                  <a:ext cx="173228" cy="114301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2548" name="Group 2548"/>
              <p:cNvGrpSpPr/>
              <p:nvPr/>
            </p:nvGrpSpPr>
            <p:grpSpPr>
              <a:xfrm>
                <a:off x="0" y="0"/>
                <a:ext cx="1511301" cy="508000"/>
                <a:chOff x="0" y="0"/>
                <a:chExt cx="1511300" cy="508000"/>
              </a:xfrm>
            </p:grpSpPr>
            <p:sp>
              <p:nvSpPr>
                <p:cNvPr id="2546" name="Shape 2546"/>
                <p:cNvSpPr/>
                <p:nvPr/>
              </p:nvSpPr>
              <p:spPr>
                <a:xfrm>
                  <a:off x="0" y="0"/>
                  <a:ext cx="1511301" cy="508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9539"/>
                      </a:moveTo>
                      <a:lnTo>
                        <a:pt x="0" y="2061"/>
                      </a:lnTo>
                      <a:cubicBezTo>
                        <a:pt x="0" y="923"/>
                        <a:pt x="214" y="0"/>
                        <a:pt x="479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479" y="21600"/>
                      </a:lnTo>
                      <a:cubicBezTo>
                        <a:pt x="214" y="21600"/>
                        <a:pt x="0" y="20677"/>
                        <a:pt x="0" y="195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547" name="Shape 2547"/>
                <p:cNvSpPr/>
                <p:nvPr/>
              </p:nvSpPr>
              <p:spPr>
                <a:xfrm>
                  <a:off x="548" y="152400"/>
                  <a:ext cx="1510218" cy="2032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914400">
                    <a:buClr>
                      <a:srgbClr val="5A5C5C"/>
                    </a:buClr>
                    <a:buFont typeface="Helvetica Neue"/>
                    <a:defRPr sz="1400">
                      <a:solidFill>
                        <a:srgbClr val="3F98DB"/>
                      </a:solidFill>
                      <a:uFill>
                        <a:solidFill>
                          <a:srgbClr val="5A5C5C"/>
                        </a:solidFill>
                      </a:u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sz="1400">
                      <a:solidFill>
                        <a:srgbClr val="3F98DB"/>
                      </a:solidFill>
                      <a:uFill>
                        <a:solidFill>
                          <a:srgbClr val="5A5C5C"/>
                        </a:solidFill>
                      </a:uFill>
                    </a:rPr>
                    <a:t>Featured</a:t>
                  </a:r>
                </a:p>
              </p:txBody>
            </p:sp>
          </p:grpSp>
        </p:grpSp>
        <p:sp>
          <p:nvSpPr>
            <p:cNvPr id="2550" name="Shape 2550"/>
            <p:cNvSpPr/>
            <p:nvPr/>
          </p:nvSpPr>
          <p:spPr>
            <a:xfrm>
              <a:off x="6565354" y="515604"/>
              <a:ext cx="720421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Sort by</a:t>
              </a:r>
            </a:p>
          </p:txBody>
        </p:sp>
        <p:sp>
          <p:nvSpPr>
            <p:cNvPr id="2551" name="Shape 2551"/>
            <p:cNvSpPr/>
            <p:nvPr/>
          </p:nvSpPr>
          <p:spPr>
            <a:xfrm>
              <a:off x="12154" y="7604"/>
              <a:ext cx="1497051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All Products </a:t>
              </a:r>
              <a:r>
                <a:rPr b="1" i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(94)</a:t>
              </a:r>
            </a:p>
          </p:txBody>
        </p:sp>
        <p:sp>
          <p:nvSpPr>
            <p:cNvPr id="2552" name="Shape 2552"/>
            <p:cNvSpPr/>
            <p:nvPr/>
          </p:nvSpPr>
          <p:spPr>
            <a:xfrm>
              <a:off x="1599654" y="5026"/>
              <a:ext cx="1638301" cy="3175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Items on Sale </a:t>
              </a:r>
              <a:r>
                <a:rPr b="1" i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(22)</a:t>
              </a:r>
            </a:p>
          </p:txBody>
        </p:sp>
        <p:sp>
          <p:nvSpPr>
            <p:cNvPr id="2553" name="Shape 2553"/>
            <p:cNvSpPr/>
            <p:nvPr/>
          </p:nvSpPr>
          <p:spPr>
            <a:xfrm>
              <a:off x="3301454" y="5026"/>
              <a:ext cx="1663701" cy="3175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Closeout Items </a:t>
              </a:r>
              <a:r>
                <a:rPr b="1" i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(3)</a:t>
              </a:r>
            </a:p>
          </p:txBody>
        </p:sp>
        <p:grpSp>
          <p:nvGrpSpPr>
            <p:cNvPr id="2561" name="Group 2561"/>
            <p:cNvGrpSpPr/>
            <p:nvPr/>
          </p:nvGrpSpPr>
          <p:grpSpPr>
            <a:xfrm>
              <a:off x="12154" y="1643326"/>
              <a:ext cx="2149212" cy="4254501"/>
              <a:chOff x="0" y="0"/>
              <a:chExt cx="2149211" cy="4254500"/>
            </a:xfrm>
          </p:grpSpPr>
          <p:sp>
            <p:nvSpPr>
              <p:cNvPr id="2554" name="Shape 2554"/>
              <p:cNvSpPr/>
              <p:nvPr/>
            </p:nvSpPr>
            <p:spPr>
              <a:xfrm>
                <a:off x="0" y="0"/>
                <a:ext cx="2146300" cy="4025900"/>
              </a:xfrm>
              <a:prstGeom prst="roundRect">
                <a:avLst>
                  <a:gd name="adj" fmla="val 4884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7000" tIns="127000" rIns="127000" bIns="127000" numCol="1" anchor="ctr">
                <a:noAutofit/>
              </a:bodyPr>
              <a:lstStyle/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Cortech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Adrenaline Gloves</a:t>
                </a:r>
                <a:endPara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strike="sngStrike" sz="1400">
                    <a:solidFill>
                      <a:srgbClr val="A6AAA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MSRP $119.99</a:t>
                </a:r>
                <a:endParaRPr strike="sngStrike"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$107.99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497FD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★ ★ ★ ★ ★</a:t>
                </a:r>
              </a:p>
            </p:txBody>
          </p:sp>
          <p:sp>
            <p:nvSpPr>
              <p:cNvPr id="2555" name="Shape 2555"/>
              <p:cNvSpPr/>
              <p:nvPr/>
            </p:nvSpPr>
            <p:spPr>
              <a:xfrm>
                <a:off x="127000" y="3797300"/>
                <a:ext cx="177800" cy="177800"/>
              </a:xfrm>
              <a:prstGeom prst="roundRect">
                <a:avLst>
                  <a:gd name="adj" fmla="val 9778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556" name="Shape 2556"/>
              <p:cNvSpPr/>
              <p:nvPr/>
            </p:nvSpPr>
            <p:spPr>
              <a:xfrm>
                <a:off x="304799" y="3735933"/>
                <a:ext cx="743866" cy="2751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sz="1200">
                    <a:solidFill>
                      <a:srgbClr val="DCDE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DCDEE0"/>
                    </a:solidFill>
                  </a:rPr>
                  <a:t>Compare</a:t>
                </a:r>
              </a:p>
            </p:txBody>
          </p:sp>
          <p:sp>
            <p:nvSpPr>
              <p:cNvPr id="2557" name="Shape 2557"/>
              <p:cNvSpPr/>
              <p:nvPr/>
            </p:nvSpPr>
            <p:spPr>
              <a:xfrm>
                <a:off x="10169" y="3708300"/>
                <a:ext cx="2139043" cy="2"/>
              </a:xfrm>
              <a:prstGeom prst="line">
                <a:avLst/>
              </a:prstGeom>
              <a:noFill/>
              <a:ln w="12700" cap="flat">
                <a:solidFill>
                  <a:srgbClr val="A8A8A8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pic>
            <p:nvPicPr>
              <p:cNvPr id="2558" name="BEAUTY_10.jpg"/>
              <p:cNvPicPr/>
              <p:nvPr/>
            </p:nvPicPr>
            <p:blipFill>
              <a:blip r:embed="rId3">
                <a:extLst/>
              </a:blip>
              <a:srcRect l="3325" t="52207" r="31599" b="5699"/>
              <a:stretch>
                <a:fillRect/>
              </a:stretch>
            </p:blipFill>
            <p:spPr>
              <a:xfrm>
                <a:off x="224180" y="237670"/>
                <a:ext cx="1701801" cy="165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59" name="Shape 2559"/>
              <p:cNvSpPr/>
              <p:nvPr/>
            </p:nvSpPr>
            <p:spPr>
              <a:xfrm>
                <a:off x="1143000" y="3729660"/>
                <a:ext cx="949757" cy="287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b="1" sz="1200" u="sng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 u="none">
                    <a:solidFill>
                      <a:srgbClr val="000000"/>
                    </a:solidFill>
                  </a:defRPr>
                </a:pPr>
                <a:r>
                  <a:rPr b="1" sz="1200" u="sng">
                    <a:solidFill>
                      <a:srgbClr val="3F98DB"/>
                    </a:solidFill>
                  </a:rPr>
                  <a:t>Add to Cart</a:t>
                </a:r>
              </a:p>
            </p:txBody>
          </p:sp>
          <p:sp>
            <p:nvSpPr>
              <p:cNvPr id="2560" name="Shape 2560"/>
              <p:cNvSpPr/>
              <p:nvPr/>
            </p:nvSpPr>
            <p:spPr>
              <a:xfrm>
                <a:off x="0" y="4254500"/>
                <a:ext cx="2139042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2581" name="Group 2581"/>
            <p:cNvGrpSpPr/>
            <p:nvPr/>
          </p:nvGrpSpPr>
          <p:grpSpPr>
            <a:xfrm>
              <a:off x="151854" y="502980"/>
              <a:ext cx="3962380" cy="375692"/>
              <a:chOff x="0" y="0"/>
              <a:chExt cx="3962378" cy="375691"/>
            </a:xfrm>
          </p:grpSpPr>
          <p:sp>
            <p:nvSpPr>
              <p:cNvPr id="2562" name="Shape 2562"/>
              <p:cNvSpPr/>
              <p:nvPr/>
            </p:nvSpPr>
            <p:spPr>
              <a:xfrm>
                <a:off x="0" y="20091"/>
                <a:ext cx="1014631" cy="355601"/>
              </a:xfrm>
              <a:prstGeom prst="roundRect">
                <a:avLst>
                  <a:gd name="adj" fmla="val 23954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563" name="Shape 2563"/>
              <p:cNvSpPr/>
              <p:nvPr/>
            </p:nvSpPr>
            <p:spPr>
              <a:xfrm rot="16199960">
                <a:off x="112073" y="134243"/>
                <a:ext cx="181477" cy="124123"/>
              </a:xfrm>
              <a:prstGeom prst="triangle">
                <a:avLst/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564" name="Shape 2564"/>
              <p:cNvSpPr/>
              <p:nvPr/>
            </p:nvSpPr>
            <p:spPr>
              <a:xfrm>
                <a:off x="296965" y="77241"/>
                <a:ext cx="692920" cy="21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defTabSz="914400">
                  <a:buClr>
                    <a:srgbClr val="FAFFFF"/>
                  </a:buClr>
                  <a:buFont typeface="Helvetica Neue"/>
                  <a:defRPr b="1" sz="1400">
                    <a:solidFill>
                      <a:srgbClr val="3F98DB"/>
                    </a:solidFill>
                    <a:uFill>
                      <a:solidFill>
                        <a:srgbClr val="FAFFFF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400">
                    <a:solidFill>
                      <a:srgbClr val="3F98DB"/>
                    </a:solidFill>
                    <a:uFill>
                      <a:solidFill>
                        <a:srgbClr val="FAFFFF"/>
                      </a:solidFill>
                    </a:uFill>
                  </a:rPr>
                  <a:t>Prev</a:t>
                </a:r>
              </a:p>
            </p:txBody>
          </p:sp>
          <p:sp>
            <p:nvSpPr>
              <p:cNvPr id="2565" name="Shape 2565"/>
              <p:cNvSpPr/>
              <p:nvPr/>
            </p:nvSpPr>
            <p:spPr>
              <a:xfrm>
                <a:off x="2947748" y="7391"/>
                <a:ext cx="1014631" cy="355601"/>
              </a:xfrm>
              <a:prstGeom prst="roundRect">
                <a:avLst>
                  <a:gd name="adj" fmla="val 23954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566" name="Shape 2566"/>
              <p:cNvSpPr/>
              <p:nvPr/>
            </p:nvSpPr>
            <p:spPr>
              <a:xfrm rot="5400000">
                <a:off x="3653361" y="121543"/>
                <a:ext cx="181476" cy="124123"/>
              </a:xfrm>
              <a:prstGeom prst="triangle">
                <a:avLst/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567" name="Shape 2567"/>
              <p:cNvSpPr/>
              <p:nvPr/>
            </p:nvSpPr>
            <p:spPr>
              <a:xfrm>
                <a:off x="3021990" y="77241"/>
                <a:ext cx="692919" cy="21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defTabSz="914400">
                  <a:buClr>
                    <a:srgbClr val="FAFFFF"/>
                  </a:buClr>
                  <a:buFont typeface="Helvetica Neue"/>
                  <a:defRPr b="1" sz="1400">
                    <a:solidFill>
                      <a:srgbClr val="3F98DB"/>
                    </a:solidFill>
                    <a:uFill>
                      <a:solidFill>
                        <a:srgbClr val="FAFFFF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400">
                    <a:solidFill>
                      <a:srgbClr val="3F98DB"/>
                    </a:solidFill>
                    <a:uFill>
                      <a:solidFill>
                        <a:srgbClr val="FAFFFF"/>
                      </a:solidFill>
                    </a:uFill>
                  </a:rPr>
                  <a:t>Next</a:t>
                </a:r>
              </a:p>
            </p:txBody>
          </p:sp>
          <p:grpSp>
            <p:nvGrpSpPr>
              <p:cNvPr id="2580" name="Group 2580"/>
              <p:cNvGrpSpPr/>
              <p:nvPr/>
            </p:nvGrpSpPr>
            <p:grpSpPr>
              <a:xfrm>
                <a:off x="1113616" y="0"/>
                <a:ext cx="1707556" cy="362992"/>
                <a:chOff x="0" y="0"/>
                <a:chExt cx="1707554" cy="362991"/>
              </a:xfrm>
            </p:grpSpPr>
            <p:grpSp>
              <p:nvGrpSpPr>
                <p:cNvPr id="2570" name="Group 2570"/>
                <p:cNvGrpSpPr/>
                <p:nvPr/>
              </p:nvGrpSpPr>
              <p:grpSpPr>
                <a:xfrm>
                  <a:off x="0" y="7391"/>
                  <a:ext cx="346461" cy="355601"/>
                  <a:chOff x="0" y="0"/>
                  <a:chExt cx="346460" cy="355600"/>
                </a:xfrm>
              </p:grpSpPr>
              <p:sp>
                <p:nvSpPr>
                  <p:cNvPr id="2568" name="Shape 2568"/>
                  <p:cNvSpPr/>
                  <p:nvPr/>
                </p:nvSpPr>
                <p:spPr>
                  <a:xfrm>
                    <a:off x="0" y="0"/>
                    <a:ext cx="346461" cy="355600"/>
                  </a:xfrm>
                  <a:prstGeom prst="roundRect">
                    <a:avLst>
                      <a:gd name="adj" fmla="val 24586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569" name="Shape 2569"/>
                  <p:cNvSpPr/>
                  <p:nvPr/>
                </p:nvSpPr>
                <p:spPr>
                  <a:xfrm>
                    <a:off x="24747" y="76200"/>
                    <a:ext cx="296968" cy="2032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914400">
                      <a:buClr>
                        <a:srgbClr val="676969"/>
                      </a:buClr>
                      <a:buFont typeface="Helvetica Neue"/>
                      <a:defRPr b="1" sz="1300">
                        <a:solidFill>
                          <a:srgbClr val="225980"/>
                        </a:solidFill>
                        <a:uFill>
                          <a:solidFill>
                            <a:srgbClr val="676969"/>
                          </a:solidFill>
                        </a:u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 lvl="0">
                      <a:defRPr b="0" sz="180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b="1" sz="1300">
                        <a:solidFill>
                          <a:srgbClr val="225980"/>
                        </a:solidFill>
                        <a:uFill>
                          <a:solidFill>
                            <a:srgbClr val="676969"/>
                          </a:solidFill>
                        </a:uFill>
                      </a:rPr>
                      <a:t>1</a:t>
                    </a:r>
                  </a:p>
                </p:txBody>
              </p:sp>
            </p:grpSp>
            <p:grpSp>
              <p:nvGrpSpPr>
                <p:cNvPr id="2573" name="Group 2573"/>
                <p:cNvGrpSpPr/>
                <p:nvPr/>
              </p:nvGrpSpPr>
              <p:grpSpPr>
                <a:xfrm>
                  <a:off x="445446" y="7391"/>
                  <a:ext cx="346461" cy="355601"/>
                  <a:chOff x="0" y="0"/>
                  <a:chExt cx="346460" cy="355600"/>
                </a:xfrm>
              </p:grpSpPr>
              <p:sp>
                <p:nvSpPr>
                  <p:cNvPr id="2571" name="Shape 2571"/>
                  <p:cNvSpPr/>
                  <p:nvPr/>
                </p:nvSpPr>
                <p:spPr>
                  <a:xfrm>
                    <a:off x="0" y="0"/>
                    <a:ext cx="346461" cy="355600"/>
                  </a:xfrm>
                  <a:prstGeom prst="roundRect">
                    <a:avLst>
                      <a:gd name="adj" fmla="val 24586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572" name="Shape 2572"/>
                  <p:cNvSpPr/>
                  <p:nvPr/>
                </p:nvSpPr>
                <p:spPr>
                  <a:xfrm>
                    <a:off x="24747" y="76200"/>
                    <a:ext cx="296968" cy="2032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914400">
                      <a:buClr>
                        <a:srgbClr val="676969"/>
                      </a:buClr>
                      <a:buFont typeface="Helvetica Neue"/>
                      <a:defRPr b="1" sz="1300">
                        <a:solidFill>
                          <a:srgbClr val="225980"/>
                        </a:solidFill>
                        <a:uFill>
                          <a:solidFill>
                            <a:srgbClr val="676969"/>
                          </a:solidFill>
                        </a:u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 lvl="0">
                      <a:defRPr b="0" sz="180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b="1" sz="1300">
                        <a:solidFill>
                          <a:srgbClr val="225980"/>
                        </a:solidFill>
                        <a:uFill>
                          <a:solidFill>
                            <a:srgbClr val="676969"/>
                          </a:solidFill>
                        </a:uFill>
                      </a:rPr>
                      <a:t>2</a:t>
                    </a:r>
                  </a:p>
                </p:txBody>
              </p:sp>
            </p:grpSp>
            <p:grpSp>
              <p:nvGrpSpPr>
                <p:cNvPr id="2576" name="Group 2576"/>
                <p:cNvGrpSpPr/>
                <p:nvPr/>
              </p:nvGrpSpPr>
              <p:grpSpPr>
                <a:xfrm>
                  <a:off x="1361094" y="0"/>
                  <a:ext cx="346461" cy="355600"/>
                  <a:chOff x="0" y="0"/>
                  <a:chExt cx="346460" cy="355600"/>
                </a:xfrm>
              </p:grpSpPr>
              <p:sp>
                <p:nvSpPr>
                  <p:cNvPr id="2574" name="Shape 2574"/>
                  <p:cNvSpPr/>
                  <p:nvPr/>
                </p:nvSpPr>
                <p:spPr>
                  <a:xfrm>
                    <a:off x="0" y="0"/>
                    <a:ext cx="346461" cy="355600"/>
                  </a:xfrm>
                  <a:prstGeom prst="roundRect">
                    <a:avLst>
                      <a:gd name="adj" fmla="val 24586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575" name="Shape 2575"/>
                  <p:cNvSpPr/>
                  <p:nvPr/>
                </p:nvSpPr>
                <p:spPr>
                  <a:xfrm>
                    <a:off x="24747" y="76200"/>
                    <a:ext cx="296968" cy="2032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914400">
                      <a:buClr>
                        <a:srgbClr val="676969"/>
                      </a:buClr>
                      <a:buFont typeface="Helvetica Neue"/>
                      <a:defRPr b="1" sz="1300">
                        <a:solidFill>
                          <a:srgbClr val="225980"/>
                        </a:solidFill>
                        <a:uFill>
                          <a:solidFill>
                            <a:srgbClr val="676969"/>
                          </a:solidFill>
                        </a:u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 lvl="0">
                      <a:defRPr b="0" sz="180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b="1" sz="1300">
                        <a:solidFill>
                          <a:srgbClr val="225980"/>
                        </a:solidFill>
                        <a:uFill>
                          <a:solidFill>
                            <a:srgbClr val="676969"/>
                          </a:solidFill>
                        </a:uFill>
                      </a:rPr>
                      <a:t>4</a:t>
                    </a:r>
                  </a:p>
                </p:txBody>
              </p:sp>
            </p:grpSp>
            <p:grpSp>
              <p:nvGrpSpPr>
                <p:cNvPr id="2579" name="Group 2579"/>
                <p:cNvGrpSpPr/>
                <p:nvPr/>
              </p:nvGrpSpPr>
              <p:grpSpPr>
                <a:xfrm>
                  <a:off x="917066" y="0"/>
                  <a:ext cx="346461" cy="355600"/>
                  <a:chOff x="0" y="0"/>
                  <a:chExt cx="346460" cy="355600"/>
                </a:xfrm>
              </p:grpSpPr>
              <p:sp>
                <p:nvSpPr>
                  <p:cNvPr id="2577" name="Shape 2577"/>
                  <p:cNvSpPr/>
                  <p:nvPr/>
                </p:nvSpPr>
                <p:spPr>
                  <a:xfrm>
                    <a:off x="0" y="0"/>
                    <a:ext cx="346461" cy="355600"/>
                  </a:xfrm>
                  <a:prstGeom prst="roundRect">
                    <a:avLst>
                      <a:gd name="adj" fmla="val 24586"/>
                    </a:avLst>
                  </a:prstGeom>
                  <a:solidFill>
                    <a:srgbClr val="22598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578" name="Shape 2578"/>
                  <p:cNvSpPr/>
                  <p:nvPr/>
                </p:nvSpPr>
                <p:spPr>
                  <a:xfrm>
                    <a:off x="24747" y="76200"/>
                    <a:ext cx="296968" cy="2032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914400">
                      <a:buClr>
                        <a:srgbClr val="676969"/>
                      </a:buClr>
                      <a:buFont typeface="Helvetica Neue"/>
                      <a:defRPr b="1" sz="1300">
                        <a:solidFill>
                          <a:srgbClr val="3F98DB"/>
                        </a:solidFill>
                        <a:uFill>
                          <a:solidFill>
                            <a:srgbClr val="676969"/>
                          </a:solidFill>
                        </a:u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 lvl="0">
                      <a:defRPr b="0" sz="180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b="1" sz="1300">
                        <a:solidFill>
                          <a:srgbClr val="3F98DB"/>
                        </a:solidFill>
                        <a:uFill>
                          <a:solidFill>
                            <a:srgbClr val="676969"/>
                          </a:solidFill>
                        </a:uFill>
                      </a:rPr>
                      <a:t>3</a:t>
                    </a:r>
                  </a:p>
                </p:txBody>
              </p:sp>
            </p:grpSp>
          </p:grpSp>
        </p:grpSp>
        <p:grpSp>
          <p:nvGrpSpPr>
            <p:cNvPr id="2589" name="Group 2589"/>
            <p:cNvGrpSpPr/>
            <p:nvPr/>
          </p:nvGrpSpPr>
          <p:grpSpPr>
            <a:xfrm>
              <a:off x="2475954" y="1643326"/>
              <a:ext cx="2149212" cy="4254501"/>
              <a:chOff x="0" y="0"/>
              <a:chExt cx="2149211" cy="4254500"/>
            </a:xfrm>
          </p:grpSpPr>
          <p:sp>
            <p:nvSpPr>
              <p:cNvPr id="2582" name="Shape 2582"/>
              <p:cNvSpPr/>
              <p:nvPr/>
            </p:nvSpPr>
            <p:spPr>
              <a:xfrm>
                <a:off x="0" y="0"/>
                <a:ext cx="2146300" cy="4025900"/>
              </a:xfrm>
              <a:prstGeom prst="roundRect">
                <a:avLst>
                  <a:gd name="adj" fmla="val 4884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7000" tIns="127000" rIns="127000" bIns="127000" numCol="1" anchor="ctr">
                <a:noAutofit/>
              </a:bodyPr>
              <a:lstStyle/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Cortech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Adrenaline Gloves</a:t>
                </a:r>
                <a:endPara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strike="sngStrike" sz="1400">
                    <a:solidFill>
                      <a:srgbClr val="A6AAA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MSRP $119.99</a:t>
                </a:r>
                <a:endParaRPr strike="sngStrike"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$107.99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497FD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★ ★ ★ ★ ★</a:t>
                </a:r>
              </a:p>
            </p:txBody>
          </p:sp>
          <p:sp>
            <p:nvSpPr>
              <p:cNvPr id="2583" name="Shape 2583"/>
              <p:cNvSpPr/>
              <p:nvPr/>
            </p:nvSpPr>
            <p:spPr>
              <a:xfrm>
                <a:off x="127000" y="3797300"/>
                <a:ext cx="177800" cy="177800"/>
              </a:xfrm>
              <a:prstGeom prst="roundRect">
                <a:avLst>
                  <a:gd name="adj" fmla="val 9778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584" name="Shape 2584"/>
              <p:cNvSpPr/>
              <p:nvPr/>
            </p:nvSpPr>
            <p:spPr>
              <a:xfrm>
                <a:off x="304799" y="3735933"/>
                <a:ext cx="743866" cy="2751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sz="1200">
                    <a:solidFill>
                      <a:srgbClr val="DCDE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DCDEE0"/>
                    </a:solidFill>
                  </a:rPr>
                  <a:t>Compare</a:t>
                </a:r>
              </a:p>
            </p:txBody>
          </p:sp>
          <p:sp>
            <p:nvSpPr>
              <p:cNvPr id="2585" name="Shape 2585"/>
              <p:cNvSpPr/>
              <p:nvPr/>
            </p:nvSpPr>
            <p:spPr>
              <a:xfrm>
                <a:off x="10169" y="3708300"/>
                <a:ext cx="2139043" cy="2"/>
              </a:xfrm>
              <a:prstGeom prst="line">
                <a:avLst/>
              </a:prstGeom>
              <a:noFill/>
              <a:ln w="12700" cap="flat">
                <a:solidFill>
                  <a:srgbClr val="A8A8A8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pic>
            <p:nvPicPr>
              <p:cNvPr id="2586" name="BEAUTY_10.jpg"/>
              <p:cNvPicPr/>
              <p:nvPr/>
            </p:nvPicPr>
            <p:blipFill>
              <a:blip r:embed="rId3">
                <a:extLst/>
              </a:blip>
              <a:srcRect l="3325" t="52207" r="31599" b="5699"/>
              <a:stretch>
                <a:fillRect/>
              </a:stretch>
            </p:blipFill>
            <p:spPr>
              <a:xfrm>
                <a:off x="224180" y="237670"/>
                <a:ext cx="1701801" cy="165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87" name="Shape 2587"/>
              <p:cNvSpPr/>
              <p:nvPr/>
            </p:nvSpPr>
            <p:spPr>
              <a:xfrm>
                <a:off x="1143000" y="3729660"/>
                <a:ext cx="949757" cy="287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b="1" sz="1200" u="sng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 u="none">
                    <a:solidFill>
                      <a:srgbClr val="000000"/>
                    </a:solidFill>
                  </a:defRPr>
                </a:pPr>
                <a:r>
                  <a:rPr b="1" sz="1200" u="sng">
                    <a:solidFill>
                      <a:srgbClr val="3F98DB"/>
                    </a:solidFill>
                  </a:rPr>
                  <a:t>Add to Cart</a:t>
                </a:r>
              </a:p>
            </p:txBody>
          </p:sp>
          <p:sp>
            <p:nvSpPr>
              <p:cNvPr id="2588" name="Shape 2588"/>
              <p:cNvSpPr/>
              <p:nvPr/>
            </p:nvSpPr>
            <p:spPr>
              <a:xfrm>
                <a:off x="0" y="4254500"/>
                <a:ext cx="2139042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2597" name="Group 2597"/>
            <p:cNvGrpSpPr/>
            <p:nvPr/>
          </p:nvGrpSpPr>
          <p:grpSpPr>
            <a:xfrm>
              <a:off x="4942284" y="1643326"/>
              <a:ext cx="2149212" cy="4254501"/>
              <a:chOff x="0" y="0"/>
              <a:chExt cx="2149211" cy="4254500"/>
            </a:xfrm>
          </p:grpSpPr>
          <p:sp>
            <p:nvSpPr>
              <p:cNvPr id="2590" name="Shape 2590"/>
              <p:cNvSpPr/>
              <p:nvPr/>
            </p:nvSpPr>
            <p:spPr>
              <a:xfrm>
                <a:off x="0" y="0"/>
                <a:ext cx="2146300" cy="4025900"/>
              </a:xfrm>
              <a:prstGeom prst="roundRect">
                <a:avLst>
                  <a:gd name="adj" fmla="val 4884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7000" tIns="127000" rIns="127000" bIns="127000" numCol="1" anchor="ctr">
                <a:noAutofit/>
              </a:bodyPr>
              <a:lstStyle/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Cortech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Adrenaline Gloves</a:t>
                </a:r>
                <a:endPara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strike="sngStrike" sz="1400">
                    <a:solidFill>
                      <a:srgbClr val="A6AAA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MSRP $119.99</a:t>
                </a:r>
                <a:endParaRPr strike="sngStrike"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$107.99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497FD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★ ★ ★ ★ ★</a:t>
                </a:r>
              </a:p>
            </p:txBody>
          </p:sp>
          <p:sp>
            <p:nvSpPr>
              <p:cNvPr id="2591" name="Shape 2591"/>
              <p:cNvSpPr/>
              <p:nvPr/>
            </p:nvSpPr>
            <p:spPr>
              <a:xfrm>
                <a:off x="127000" y="3797300"/>
                <a:ext cx="177800" cy="177800"/>
              </a:xfrm>
              <a:prstGeom prst="roundRect">
                <a:avLst>
                  <a:gd name="adj" fmla="val 9778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592" name="Shape 2592"/>
              <p:cNvSpPr/>
              <p:nvPr/>
            </p:nvSpPr>
            <p:spPr>
              <a:xfrm>
                <a:off x="304799" y="3735933"/>
                <a:ext cx="743866" cy="2751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sz="1200">
                    <a:solidFill>
                      <a:srgbClr val="DCDE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DCDEE0"/>
                    </a:solidFill>
                  </a:rPr>
                  <a:t>Compare</a:t>
                </a:r>
              </a:p>
            </p:txBody>
          </p:sp>
          <p:sp>
            <p:nvSpPr>
              <p:cNvPr id="2593" name="Shape 2593"/>
              <p:cNvSpPr/>
              <p:nvPr/>
            </p:nvSpPr>
            <p:spPr>
              <a:xfrm>
                <a:off x="10169" y="3708300"/>
                <a:ext cx="2139043" cy="2"/>
              </a:xfrm>
              <a:prstGeom prst="line">
                <a:avLst/>
              </a:prstGeom>
              <a:noFill/>
              <a:ln w="12700" cap="flat">
                <a:solidFill>
                  <a:srgbClr val="A8A8A8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pic>
            <p:nvPicPr>
              <p:cNvPr id="2594" name="BEAUTY_10.jpg"/>
              <p:cNvPicPr/>
              <p:nvPr/>
            </p:nvPicPr>
            <p:blipFill>
              <a:blip r:embed="rId3">
                <a:extLst/>
              </a:blip>
              <a:srcRect l="3325" t="52207" r="31599" b="5699"/>
              <a:stretch>
                <a:fillRect/>
              </a:stretch>
            </p:blipFill>
            <p:spPr>
              <a:xfrm>
                <a:off x="224180" y="237670"/>
                <a:ext cx="1701801" cy="165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95" name="Shape 2595"/>
              <p:cNvSpPr/>
              <p:nvPr/>
            </p:nvSpPr>
            <p:spPr>
              <a:xfrm>
                <a:off x="1143000" y="3729660"/>
                <a:ext cx="949757" cy="287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b="1" sz="1200" u="sng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 u="none">
                    <a:solidFill>
                      <a:srgbClr val="000000"/>
                    </a:solidFill>
                  </a:defRPr>
                </a:pPr>
                <a:r>
                  <a:rPr b="1" sz="1200" u="sng">
                    <a:solidFill>
                      <a:srgbClr val="3F98DB"/>
                    </a:solidFill>
                  </a:rPr>
                  <a:t>Add to Cart</a:t>
                </a:r>
              </a:p>
            </p:txBody>
          </p:sp>
          <p:sp>
            <p:nvSpPr>
              <p:cNvPr id="2596" name="Shape 2596"/>
              <p:cNvSpPr/>
              <p:nvPr/>
            </p:nvSpPr>
            <p:spPr>
              <a:xfrm>
                <a:off x="0" y="4254500"/>
                <a:ext cx="2139042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2605" name="Group 2605"/>
            <p:cNvGrpSpPr/>
            <p:nvPr/>
          </p:nvGrpSpPr>
          <p:grpSpPr>
            <a:xfrm>
              <a:off x="7403554" y="1643326"/>
              <a:ext cx="2149212" cy="4254501"/>
              <a:chOff x="0" y="0"/>
              <a:chExt cx="2149211" cy="4254500"/>
            </a:xfrm>
          </p:grpSpPr>
          <p:sp>
            <p:nvSpPr>
              <p:cNvPr id="2598" name="Shape 2598"/>
              <p:cNvSpPr/>
              <p:nvPr/>
            </p:nvSpPr>
            <p:spPr>
              <a:xfrm>
                <a:off x="0" y="0"/>
                <a:ext cx="2146300" cy="4025900"/>
              </a:xfrm>
              <a:prstGeom prst="roundRect">
                <a:avLst>
                  <a:gd name="adj" fmla="val 4884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7000" tIns="127000" rIns="127000" bIns="127000" numCol="1" anchor="ctr">
                <a:noAutofit/>
              </a:bodyPr>
              <a:lstStyle/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Cortech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Adrenaline Gloves</a:t>
                </a:r>
                <a:endPara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strike="sngStrike" sz="1400">
                    <a:solidFill>
                      <a:srgbClr val="A6AAA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MSRP $119.99</a:t>
                </a:r>
                <a:endParaRPr strike="sngStrike"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$107.99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497FD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★ ★ ★ ★ ★</a:t>
                </a:r>
              </a:p>
            </p:txBody>
          </p:sp>
          <p:sp>
            <p:nvSpPr>
              <p:cNvPr id="2599" name="Shape 2599"/>
              <p:cNvSpPr/>
              <p:nvPr/>
            </p:nvSpPr>
            <p:spPr>
              <a:xfrm>
                <a:off x="127000" y="3797300"/>
                <a:ext cx="177800" cy="177800"/>
              </a:xfrm>
              <a:prstGeom prst="roundRect">
                <a:avLst>
                  <a:gd name="adj" fmla="val 9778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600" name="Shape 2600"/>
              <p:cNvSpPr/>
              <p:nvPr/>
            </p:nvSpPr>
            <p:spPr>
              <a:xfrm>
                <a:off x="304799" y="3735933"/>
                <a:ext cx="743866" cy="2751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sz="1200">
                    <a:solidFill>
                      <a:srgbClr val="DCDE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DCDEE0"/>
                    </a:solidFill>
                  </a:rPr>
                  <a:t>Compare</a:t>
                </a:r>
              </a:p>
            </p:txBody>
          </p:sp>
          <p:sp>
            <p:nvSpPr>
              <p:cNvPr id="2601" name="Shape 2601"/>
              <p:cNvSpPr/>
              <p:nvPr/>
            </p:nvSpPr>
            <p:spPr>
              <a:xfrm>
                <a:off x="10169" y="3708300"/>
                <a:ext cx="2139043" cy="2"/>
              </a:xfrm>
              <a:prstGeom prst="line">
                <a:avLst/>
              </a:prstGeom>
              <a:noFill/>
              <a:ln w="12700" cap="flat">
                <a:solidFill>
                  <a:srgbClr val="A8A8A8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pic>
            <p:nvPicPr>
              <p:cNvPr id="2602" name="BEAUTY_10.jpg"/>
              <p:cNvPicPr/>
              <p:nvPr/>
            </p:nvPicPr>
            <p:blipFill>
              <a:blip r:embed="rId3">
                <a:extLst/>
              </a:blip>
              <a:srcRect l="3325" t="52207" r="31599" b="5699"/>
              <a:stretch>
                <a:fillRect/>
              </a:stretch>
            </p:blipFill>
            <p:spPr>
              <a:xfrm>
                <a:off x="224180" y="237670"/>
                <a:ext cx="1701801" cy="165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03" name="Shape 2603"/>
              <p:cNvSpPr/>
              <p:nvPr/>
            </p:nvSpPr>
            <p:spPr>
              <a:xfrm>
                <a:off x="1143000" y="3729660"/>
                <a:ext cx="949757" cy="287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b="1" sz="1200" u="sng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 u="none">
                    <a:solidFill>
                      <a:srgbClr val="000000"/>
                    </a:solidFill>
                  </a:defRPr>
                </a:pPr>
                <a:r>
                  <a:rPr b="1" sz="1200" u="sng">
                    <a:solidFill>
                      <a:srgbClr val="3F98DB"/>
                    </a:solidFill>
                  </a:rPr>
                  <a:t>Add to Cart</a:t>
                </a:r>
              </a:p>
            </p:txBody>
          </p:sp>
          <p:sp>
            <p:nvSpPr>
              <p:cNvPr id="2604" name="Shape 2604"/>
              <p:cNvSpPr/>
              <p:nvPr/>
            </p:nvSpPr>
            <p:spPr>
              <a:xfrm>
                <a:off x="0" y="4254500"/>
                <a:ext cx="2139042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2613" name="Group 2613"/>
            <p:cNvGrpSpPr/>
            <p:nvPr/>
          </p:nvGrpSpPr>
          <p:grpSpPr>
            <a:xfrm>
              <a:off x="12154" y="6342326"/>
              <a:ext cx="2149212" cy="4254501"/>
              <a:chOff x="0" y="0"/>
              <a:chExt cx="2149211" cy="4254500"/>
            </a:xfrm>
          </p:grpSpPr>
          <p:sp>
            <p:nvSpPr>
              <p:cNvPr id="2606" name="Shape 2606"/>
              <p:cNvSpPr/>
              <p:nvPr/>
            </p:nvSpPr>
            <p:spPr>
              <a:xfrm>
                <a:off x="0" y="0"/>
                <a:ext cx="2146300" cy="4025900"/>
              </a:xfrm>
              <a:prstGeom prst="roundRect">
                <a:avLst>
                  <a:gd name="adj" fmla="val 4884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7000" tIns="127000" rIns="127000" bIns="127000" numCol="1" anchor="ctr">
                <a:noAutofit/>
              </a:bodyPr>
              <a:lstStyle/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Cortech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Adrenaline Gloves</a:t>
                </a:r>
                <a:endPara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strike="sngStrike" sz="1400">
                    <a:solidFill>
                      <a:srgbClr val="A6AAA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MSRP $119.99</a:t>
                </a:r>
                <a:endParaRPr strike="sngStrike"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$107.99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497FD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★ ★ ★ ★ ★</a:t>
                </a:r>
              </a:p>
            </p:txBody>
          </p:sp>
          <p:sp>
            <p:nvSpPr>
              <p:cNvPr id="2607" name="Shape 2607"/>
              <p:cNvSpPr/>
              <p:nvPr/>
            </p:nvSpPr>
            <p:spPr>
              <a:xfrm>
                <a:off x="127000" y="3797300"/>
                <a:ext cx="177800" cy="177800"/>
              </a:xfrm>
              <a:prstGeom prst="roundRect">
                <a:avLst>
                  <a:gd name="adj" fmla="val 9778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608" name="Shape 2608"/>
              <p:cNvSpPr/>
              <p:nvPr/>
            </p:nvSpPr>
            <p:spPr>
              <a:xfrm>
                <a:off x="304799" y="3735933"/>
                <a:ext cx="743866" cy="2751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sz="1200">
                    <a:solidFill>
                      <a:srgbClr val="DCDE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DCDEE0"/>
                    </a:solidFill>
                  </a:rPr>
                  <a:t>Compare</a:t>
                </a:r>
              </a:p>
            </p:txBody>
          </p:sp>
          <p:sp>
            <p:nvSpPr>
              <p:cNvPr id="2609" name="Shape 2609"/>
              <p:cNvSpPr/>
              <p:nvPr/>
            </p:nvSpPr>
            <p:spPr>
              <a:xfrm>
                <a:off x="10169" y="3708300"/>
                <a:ext cx="2139043" cy="2"/>
              </a:xfrm>
              <a:prstGeom prst="line">
                <a:avLst/>
              </a:prstGeom>
              <a:noFill/>
              <a:ln w="12700" cap="flat">
                <a:solidFill>
                  <a:srgbClr val="A8A8A8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pic>
            <p:nvPicPr>
              <p:cNvPr id="2610" name="BEAUTY_10.jpg"/>
              <p:cNvPicPr/>
              <p:nvPr/>
            </p:nvPicPr>
            <p:blipFill>
              <a:blip r:embed="rId3">
                <a:extLst/>
              </a:blip>
              <a:srcRect l="3325" t="52207" r="31599" b="5699"/>
              <a:stretch>
                <a:fillRect/>
              </a:stretch>
            </p:blipFill>
            <p:spPr>
              <a:xfrm>
                <a:off x="224180" y="237670"/>
                <a:ext cx="1701801" cy="165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11" name="Shape 2611"/>
              <p:cNvSpPr/>
              <p:nvPr/>
            </p:nvSpPr>
            <p:spPr>
              <a:xfrm>
                <a:off x="1143000" y="3729660"/>
                <a:ext cx="949757" cy="287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b="1" sz="1200" u="sng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 u="none">
                    <a:solidFill>
                      <a:srgbClr val="000000"/>
                    </a:solidFill>
                  </a:defRPr>
                </a:pPr>
                <a:r>
                  <a:rPr b="1" sz="1200" u="sng">
                    <a:solidFill>
                      <a:srgbClr val="3F98DB"/>
                    </a:solidFill>
                  </a:rPr>
                  <a:t>Add to Cart</a:t>
                </a:r>
              </a:p>
            </p:txBody>
          </p:sp>
          <p:sp>
            <p:nvSpPr>
              <p:cNvPr id="2612" name="Shape 2612"/>
              <p:cNvSpPr/>
              <p:nvPr/>
            </p:nvSpPr>
            <p:spPr>
              <a:xfrm>
                <a:off x="0" y="4254500"/>
                <a:ext cx="2139042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2621" name="Group 2621"/>
            <p:cNvGrpSpPr/>
            <p:nvPr/>
          </p:nvGrpSpPr>
          <p:grpSpPr>
            <a:xfrm>
              <a:off x="2475954" y="6342326"/>
              <a:ext cx="2149212" cy="4254501"/>
              <a:chOff x="0" y="0"/>
              <a:chExt cx="2149211" cy="4254500"/>
            </a:xfrm>
          </p:grpSpPr>
          <p:sp>
            <p:nvSpPr>
              <p:cNvPr id="2614" name="Shape 2614"/>
              <p:cNvSpPr/>
              <p:nvPr/>
            </p:nvSpPr>
            <p:spPr>
              <a:xfrm>
                <a:off x="0" y="0"/>
                <a:ext cx="2146300" cy="4025900"/>
              </a:xfrm>
              <a:prstGeom prst="roundRect">
                <a:avLst>
                  <a:gd name="adj" fmla="val 4884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7000" tIns="127000" rIns="127000" bIns="127000" numCol="1" anchor="ctr">
                <a:noAutofit/>
              </a:bodyPr>
              <a:lstStyle/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Cortech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Adrenaline Gloves</a:t>
                </a:r>
                <a:endPara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strike="sngStrike" sz="1400">
                    <a:solidFill>
                      <a:srgbClr val="A6AAA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MSRP $119.99</a:t>
                </a:r>
                <a:endParaRPr strike="sngStrike"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$107.99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497FD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★ ★ ★ ★ ★</a:t>
                </a:r>
              </a:p>
            </p:txBody>
          </p:sp>
          <p:sp>
            <p:nvSpPr>
              <p:cNvPr id="2615" name="Shape 2615"/>
              <p:cNvSpPr/>
              <p:nvPr/>
            </p:nvSpPr>
            <p:spPr>
              <a:xfrm>
                <a:off x="127000" y="3797300"/>
                <a:ext cx="177800" cy="177800"/>
              </a:xfrm>
              <a:prstGeom prst="roundRect">
                <a:avLst>
                  <a:gd name="adj" fmla="val 9778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616" name="Shape 2616"/>
              <p:cNvSpPr/>
              <p:nvPr/>
            </p:nvSpPr>
            <p:spPr>
              <a:xfrm>
                <a:off x="304799" y="3735933"/>
                <a:ext cx="743866" cy="2751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sz="1200">
                    <a:solidFill>
                      <a:srgbClr val="DCDE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DCDEE0"/>
                    </a:solidFill>
                  </a:rPr>
                  <a:t>Compare</a:t>
                </a:r>
              </a:p>
            </p:txBody>
          </p:sp>
          <p:sp>
            <p:nvSpPr>
              <p:cNvPr id="2617" name="Shape 2617"/>
              <p:cNvSpPr/>
              <p:nvPr/>
            </p:nvSpPr>
            <p:spPr>
              <a:xfrm>
                <a:off x="10169" y="3708300"/>
                <a:ext cx="2139043" cy="2"/>
              </a:xfrm>
              <a:prstGeom prst="line">
                <a:avLst/>
              </a:prstGeom>
              <a:noFill/>
              <a:ln w="12700" cap="flat">
                <a:solidFill>
                  <a:srgbClr val="A8A8A8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pic>
            <p:nvPicPr>
              <p:cNvPr id="2618" name="BEAUTY_10.jpg"/>
              <p:cNvPicPr/>
              <p:nvPr/>
            </p:nvPicPr>
            <p:blipFill>
              <a:blip r:embed="rId3">
                <a:extLst/>
              </a:blip>
              <a:srcRect l="3325" t="52207" r="31599" b="5699"/>
              <a:stretch>
                <a:fillRect/>
              </a:stretch>
            </p:blipFill>
            <p:spPr>
              <a:xfrm>
                <a:off x="224180" y="237670"/>
                <a:ext cx="1701801" cy="165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19" name="Shape 2619"/>
              <p:cNvSpPr/>
              <p:nvPr/>
            </p:nvSpPr>
            <p:spPr>
              <a:xfrm>
                <a:off x="1143000" y="3729660"/>
                <a:ext cx="949757" cy="287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b="1" sz="1200" u="sng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 u="none">
                    <a:solidFill>
                      <a:srgbClr val="000000"/>
                    </a:solidFill>
                  </a:defRPr>
                </a:pPr>
                <a:r>
                  <a:rPr b="1" sz="1200" u="sng">
                    <a:solidFill>
                      <a:srgbClr val="3F98DB"/>
                    </a:solidFill>
                  </a:rPr>
                  <a:t>Add to Cart</a:t>
                </a:r>
              </a:p>
            </p:txBody>
          </p:sp>
          <p:sp>
            <p:nvSpPr>
              <p:cNvPr id="2620" name="Shape 2620"/>
              <p:cNvSpPr/>
              <p:nvPr/>
            </p:nvSpPr>
            <p:spPr>
              <a:xfrm>
                <a:off x="0" y="4254500"/>
                <a:ext cx="2139042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2629" name="Group 2629"/>
            <p:cNvGrpSpPr/>
            <p:nvPr/>
          </p:nvGrpSpPr>
          <p:grpSpPr>
            <a:xfrm>
              <a:off x="4942284" y="6342326"/>
              <a:ext cx="2149212" cy="4254501"/>
              <a:chOff x="0" y="0"/>
              <a:chExt cx="2149211" cy="4254500"/>
            </a:xfrm>
          </p:grpSpPr>
          <p:sp>
            <p:nvSpPr>
              <p:cNvPr id="2622" name="Shape 2622"/>
              <p:cNvSpPr/>
              <p:nvPr/>
            </p:nvSpPr>
            <p:spPr>
              <a:xfrm>
                <a:off x="0" y="0"/>
                <a:ext cx="2146300" cy="4025900"/>
              </a:xfrm>
              <a:prstGeom prst="roundRect">
                <a:avLst>
                  <a:gd name="adj" fmla="val 4884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7000" tIns="127000" rIns="127000" bIns="127000" numCol="1" anchor="ctr">
                <a:noAutofit/>
              </a:bodyPr>
              <a:lstStyle/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Cortech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Adrenaline Gloves</a:t>
                </a:r>
                <a:endPara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strike="sngStrike" sz="1400">
                    <a:solidFill>
                      <a:srgbClr val="A6AAA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MSRP $119.99</a:t>
                </a:r>
                <a:endParaRPr strike="sngStrike"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$107.99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497FD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★ ★ ★ ★ ★</a:t>
                </a:r>
              </a:p>
            </p:txBody>
          </p:sp>
          <p:sp>
            <p:nvSpPr>
              <p:cNvPr id="2623" name="Shape 2623"/>
              <p:cNvSpPr/>
              <p:nvPr/>
            </p:nvSpPr>
            <p:spPr>
              <a:xfrm>
                <a:off x="127000" y="3797300"/>
                <a:ext cx="177800" cy="177800"/>
              </a:xfrm>
              <a:prstGeom prst="roundRect">
                <a:avLst>
                  <a:gd name="adj" fmla="val 9778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624" name="Shape 2624"/>
              <p:cNvSpPr/>
              <p:nvPr/>
            </p:nvSpPr>
            <p:spPr>
              <a:xfrm>
                <a:off x="304799" y="3735933"/>
                <a:ext cx="743866" cy="2751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sz="1200">
                    <a:solidFill>
                      <a:srgbClr val="DCDE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DCDEE0"/>
                    </a:solidFill>
                  </a:rPr>
                  <a:t>Compare</a:t>
                </a:r>
              </a:p>
            </p:txBody>
          </p:sp>
          <p:sp>
            <p:nvSpPr>
              <p:cNvPr id="2625" name="Shape 2625"/>
              <p:cNvSpPr/>
              <p:nvPr/>
            </p:nvSpPr>
            <p:spPr>
              <a:xfrm>
                <a:off x="10169" y="3708300"/>
                <a:ext cx="2139043" cy="2"/>
              </a:xfrm>
              <a:prstGeom prst="line">
                <a:avLst/>
              </a:prstGeom>
              <a:noFill/>
              <a:ln w="12700" cap="flat">
                <a:solidFill>
                  <a:srgbClr val="A8A8A8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pic>
            <p:nvPicPr>
              <p:cNvPr id="2626" name="BEAUTY_10.jpg"/>
              <p:cNvPicPr/>
              <p:nvPr/>
            </p:nvPicPr>
            <p:blipFill>
              <a:blip r:embed="rId3">
                <a:extLst/>
              </a:blip>
              <a:srcRect l="3325" t="52207" r="31599" b="5699"/>
              <a:stretch>
                <a:fillRect/>
              </a:stretch>
            </p:blipFill>
            <p:spPr>
              <a:xfrm>
                <a:off x="224180" y="237670"/>
                <a:ext cx="1701801" cy="165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27" name="Shape 2627"/>
              <p:cNvSpPr/>
              <p:nvPr/>
            </p:nvSpPr>
            <p:spPr>
              <a:xfrm>
                <a:off x="1143000" y="3729660"/>
                <a:ext cx="949757" cy="287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b="1" sz="1200" u="sng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 u="none">
                    <a:solidFill>
                      <a:srgbClr val="000000"/>
                    </a:solidFill>
                  </a:defRPr>
                </a:pPr>
                <a:r>
                  <a:rPr b="1" sz="1200" u="sng">
                    <a:solidFill>
                      <a:srgbClr val="3F98DB"/>
                    </a:solidFill>
                  </a:rPr>
                  <a:t>Add to Cart</a:t>
                </a:r>
              </a:p>
            </p:txBody>
          </p:sp>
          <p:sp>
            <p:nvSpPr>
              <p:cNvPr id="2628" name="Shape 2628"/>
              <p:cNvSpPr/>
              <p:nvPr/>
            </p:nvSpPr>
            <p:spPr>
              <a:xfrm>
                <a:off x="0" y="4254500"/>
                <a:ext cx="2139042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2637" name="Group 2637"/>
            <p:cNvGrpSpPr/>
            <p:nvPr/>
          </p:nvGrpSpPr>
          <p:grpSpPr>
            <a:xfrm>
              <a:off x="7403554" y="6342326"/>
              <a:ext cx="2149212" cy="4254501"/>
              <a:chOff x="0" y="0"/>
              <a:chExt cx="2149211" cy="4254500"/>
            </a:xfrm>
          </p:grpSpPr>
          <p:sp>
            <p:nvSpPr>
              <p:cNvPr id="2630" name="Shape 2630"/>
              <p:cNvSpPr/>
              <p:nvPr/>
            </p:nvSpPr>
            <p:spPr>
              <a:xfrm>
                <a:off x="0" y="0"/>
                <a:ext cx="2146300" cy="4025900"/>
              </a:xfrm>
              <a:prstGeom prst="roundRect">
                <a:avLst>
                  <a:gd name="adj" fmla="val 4884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7000" tIns="127000" rIns="127000" bIns="127000" numCol="1" anchor="ctr">
                <a:noAutofit/>
              </a:bodyPr>
              <a:lstStyle/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676867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Cortech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Adrenaline Gloves</a:t>
                </a:r>
                <a:endPara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strike="sngStrike" sz="1400">
                    <a:solidFill>
                      <a:srgbClr val="A6AAA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MSRP $119.99</a:t>
                </a:r>
                <a:endParaRPr strike="sngStrike"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r>
                  <a: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$107.99</a:t>
                </a:r>
                <a:endPara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lvl="0" algn="l" defTabSz="584200">
                  <a:defRPr sz="1800"/>
                </a:pPr>
                <a:endParaRPr b="1" sz="1400">
                  <a:solidFill>
                    <a:srgbClr val="497FD2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 algn="l" defTabSz="584200">
                  <a:defRPr sz="1800"/>
                </a:pPr>
                <a:r>
                  <a:rPr sz="1200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★ ★ ★ ★ ★</a:t>
                </a:r>
              </a:p>
            </p:txBody>
          </p:sp>
          <p:sp>
            <p:nvSpPr>
              <p:cNvPr id="2631" name="Shape 2631"/>
              <p:cNvSpPr/>
              <p:nvPr/>
            </p:nvSpPr>
            <p:spPr>
              <a:xfrm>
                <a:off x="127000" y="3797300"/>
                <a:ext cx="177800" cy="177800"/>
              </a:xfrm>
              <a:prstGeom prst="roundRect">
                <a:avLst>
                  <a:gd name="adj" fmla="val 9778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632" name="Shape 2632"/>
              <p:cNvSpPr/>
              <p:nvPr/>
            </p:nvSpPr>
            <p:spPr>
              <a:xfrm>
                <a:off x="304799" y="3735933"/>
                <a:ext cx="743866" cy="2751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sz="1200">
                    <a:solidFill>
                      <a:srgbClr val="DCDE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DCDEE0"/>
                    </a:solidFill>
                  </a:rPr>
                  <a:t>Compare</a:t>
                </a:r>
              </a:p>
            </p:txBody>
          </p:sp>
          <p:sp>
            <p:nvSpPr>
              <p:cNvPr id="2633" name="Shape 2633"/>
              <p:cNvSpPr/>
              <p:nvPr/>
            </p:nvSpPr>
            <p:spPr>
              <a:xfrm>
                <a:off x="10169" y="3708300"/>
                <a:ext cx="2139043" cy="2"/>
              </a:xfrm>
              <a:prstGeom prst="line">
                <a:avLst/>
              </a:prstGeom>
              <a:noFill/>
              <a:ln w="12700" cap="flat">
                <a:solidFill>
                  <a:srgbClr val="A8A8A8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pic>
            <p:nvPicPr>
              <p:cNvPr id="2634" name="BEAUTY_10.jpg"/>
              <p:cNvPicPr/>
              <p:nvPr/>
            </p:nvPicPr>
            <p:blipFill>
              <a:blip r:embed="rId3">
                <a:extLst/>
              </a:blip>
              <a:srcRect l="3325" t="52207" r="31599" b="5699"/>
              <a:stretch>
                <a:fillRect/>
              </a:stretch>
            </p:blipFill>
            <p:spPr>
              <a:xfrm>
                <a:off x="224180" y="237670"/>
                <a:ext cx="1701801" cy="165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35" name="Shape 2635"/>
              <p:cNvSpPr/>
              <p:nvPr/>
            </p:nvSpPr>
            <p:spPr>
              <a:xfrm>
                <a:off x="1143000" y="3729660"/>
                <a:ext cx="949757" cy="287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l" defTabSz="584200">
                  <a:defRPr b="1" sz="1200" u="sng">
                    <a:solidFill>
                      <a:srgbClr val="3F98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 u="none">
                    <a:solidFill>
                      <a:srgbClr val="000000"/>
                    </a:solidFill>
                  </a:defRPr>
                </a:pPr>
                <a:r>
                  <a:rPr b="1" sz="1200" u="sng">
                    <a:solidFill>
                      <a:srgbClr val="3F98DB"/>
                    </a:solidFill>
                  </a:rPr>
                  <a:t>Add to Cart</a:t>
                </a:r>
              </a:p>
            </p:txBody>
          </p:sp>
          <p:sp>
            <p:nvSpPr>
              <p:cNvPr id="2636" name="Shape 2636"/>
              <p:cNvSpPr/>
              <p:nvPr/>
            </p:nvSpPr>
            <p:spPr>
              <a:xfrm>
                <a:off x="0" y="4254500"/>
                <a:ext cx="2139042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</p:grpSp>
      <p:grpSp>
        <p:nvGrpSpPr>
          <p:cNvPr id="2672" name="Group 2672"/>
          <p:cNvGrpSpPr/>
          <p:nvPr/>
        </p:nvGrpSpPr>
        <p:grpSpPr>
          <a:xfrm>
            <a:off x="18000304" y="2673173"/>
            <a:ext cx="6705601" cy="6927852"/>
            <a:chOff x="0" y="0"/>
            <a:chExt cx="6705600" cy="6927850"/>
          </a:xfrm>
        </p:grpSpPr>
        <p:sp>
          <p:nvSpPr>
            <p:cNvPr id="2639" name="Shape 2639"/>
            <p:cNvSpPr/>
            <p:nvPr/>
          </p:nvSpPr>
          <p:spPr>
            <a:xfrm>
              <a:off x="0" y="0"/>
              <a:ext cx="6134100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b="1" sz="24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3F98DB"/>
                  </a:solidFill>
                </a:rPr>
                <a:t>shop for a wine</a:t>
              </a:r>
            </a:p>
          </p:txBody>
        </p:sp>
        <p:sp>
          <p:nvSpPr>
            <p:cNvPr id="2640" name="Shape 2640"/>
            <p:cNvSpPr/>
            <p:nvPr/>
          </p:nvSpPr>
          <p:spPr>
            <a:xfrm>
              <a:off x="0" y="466039"/>
              <a:ext cx="1655115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A6AAA9"/>
                  </a:solidFill>
                </a:rPr>
                <a:t>SEARCH RESULTS</a:t>
              </a:r>
            </a:p>
          </p:txBody>
        </p:sp>
        <p:grpSp>
          <p:nvGrpSpPr>
            <p:cNvPr id="2646" name="Group 2646"/>
            <p:cNvGrpSpPr/>
            <p:nvPr/>
          </p:nvGrpSpPr>
          <p:grpSpPr>
            <a:xfrm>
              <a:off x="800100" y="781050"/>
              <a:ext cx="1889150" cy="508000"/>
              <a:chOff x="0" y="0"/>
              <a:chExt cx="1889149" cy="508000"/>
            </a:xfrm>
          </p:grpSpPr>
          <p:grpSp>
            <p:nvGrpSpPr>
              <p:cNvPr id="2643" name="Group 2643"/>
              <p:cNvGrpSpPr/>
              <p:nvPr/>
            </p:nvGrpSpPr>
            <p:grpSpPr>
              <a:xfrm>
                <a:off x="1506561" y="0"/>
                <a:ext cx="382589" cy="508000"/>
                <a:chOff x="0" y="0"/>
                <a:chExt cx="382587" cy="508000"/>
              </a:xfrm>
            </p:grpSpPr>
            <p:sp>
              <p:nvSpPr>
                <p:cNvPr id="2641" name="Shape 2641"/>
                <p:cNvSpPr/>
                <p:nvPr/>
              </p:nvSpPr>
              <p:spPr>
                <a:xfrm>
                  <a:off x="0" y="0"/>
                  <a:ext cx="382588" cy="508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16708" y="0"/>
                      </a:lnTo>
                      <a:cubicBezTo>
                        <a:pt x="19410" y="0"/>
                        <a:pt x="21600" y="1652"/>
                        <a:pt x="21600" y="3689"/>
                      </a:cubicBezTo>
                      <a:lnTo>
                        <a:pt x="21600" y="17911"/>
                      </a:lnTo>
                      <a:cubicBezTo>
                        <a:pt x="21600" y="19948"/>
                        <a:pt x="19410" y="21600"/>
                        <a:pt x="16708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5587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12700" dir="5400000">
                    <a:srgbClr val="D2D2D2">
                      <a:alpha val="74996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642" name="Shape 2642"/>
                <p:cNvSpPr/>
                <p:nvPr/>
              </p:nvSpPr>
              <p:spPr>
                <a:xfrm rot="10800000">
                  <a:off x="110236" y="204787"/>
                  <a:ext cx="173228" cy="114301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12700" dir="5400000">
                    <a:srgbClr val="D2D2D2">
                      <a:alpha val="74996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sp>
            <p:nvSpPr>
              <p:cNvPr id="2644" name="Shape 2644"/>
              <p:cNvSpPr/>
              <p:nvPr/>
            </p:nvSpPr>
            <p:spPr>
              <a:xfrm>
                <a:off x="0" y="0"/>
                <a:ext cx="1511301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539"/>
                    </a:moveTo>
                    <a:lnTo>
                      <a:pt x="0" y="2061"/>
                    </a:lnTo>
                    <a:cubicBezTo>
                      <a:pt x="0" y="923"/>
                      <a:pt x="214" y="0"/>
                      <a:pt x="479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479" y="21600"/>
                    </a:lnTo>
                    <a:cubicBezTo>
                      <a:pt x="214" y="21600"/>
                      <a:pt x="0" y="20677"/>
                      <a:pt x="0" y="19539"/>
                    </a:cubicBez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645" name="Shape 2645"/>
              <p:cNvSpPr/>
              <p:nvPr/>
            </p:nvSpPr>
            <p:spPr>
              <a:xfrm>
                <a:off x="548" y="152400"/>
                <a:ext cx="1510218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FFFFFF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FFFFFF"/>
                    </a:solidFill>
                    <a:uFill>
                      <a:solidFill>
                        <a:srgbClr val="5A5C5C"/>
                      </a:solidFill>
                    </a:uFill>
                  </a:rPr>
                  <a:t>Featured</a:t>
                </a:r>
              </a:p>
            </p:txBody>
          </p:sp>
        </p:grpSp>
        <p:sp>
          <p:nvSpPr>
            <p:cNvPr id="2647" name="Shape 2647"/>
            <p:cNvSpPr/>
            <p:nvPr/>
          </p:nvSpPr>
          <p:spPr>
            <a:xfrm>
              <a:off x="63500" y="885228"/>
              <a:ext cx="720421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A6AAA9"/>
                  </a:solidFill>
                </a:rPr>
                <a:t>Sort by</a:t>
              </a:r>
            </a:p>
          </p:txBody>
        </p:sp>
        <p:sp>
          <p:nvSpPr>
            <p:cNvPr id="2648" name="Shape 2648"/>
            <p:cNvSpPr/>
            <p:nvPr/>
          </p:nvSpPr>
          <p:spPr>
            <a:xfrm>
              <a:off x="3238500" y="903910"/>
              <a:ext cx="346710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Page:  </a:t>
              </a:r>
              <a:r>
                <a:rPr sz="1200" u="sng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Previous</a:t>
              </a:r>
              <a:r>
                <a: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I  </a:t>
              </a:r>
              <a:r>
                <a:rPr sz="1200" u="sng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I  </a:t>
              </a:r>
              <a:r>
                <a:rPr b="1"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I  </a:t>
              </a:r>
              <a:r>
                <a:rPr sz="1200" u="sng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I  </a:t>
              </a:r>
              <a:r>
                <a:rPr sz="1200" u="sng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I  </a:t>
              </a:r>
              <a:r>
                <a:rPr sz="1200" u="sng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Next</a:t>
              </a:r>
            </a:p>
          </p:txBody>
        </p:sp>
        <p:sp>
          <p:nvSpPr>
            <p:cNvPr id="2649" name="Shape 2649"/>
            <p:cNvSpPr/>
            <p:nvPr/>
          </p:nvSpPr>
          <p:spPr>
            <a:xfrm>
              <a:off x="66625" y="746373"/>
              <a:ext cx="6064276" cy="2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50" name="Shape 2650"/>
            <p:cNvSpPr/>
            <p:nvPr/>
          </p:nvSpPr>
          <p:spPr>
            <a:xfrm>
              <a:off x="63500" y="1339850"/>
              <a:ext cx="6064275" cy="2"/>
            </a:xfrm>
            <a:prstGeom prst="line">
              <a:avLst/>
            </a:prstGeom>
            <a:noFill/>
            <a:ln w="127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58800" y="1352550"/>
              <a:ext cx="3797300" cy="127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Red Blend</a:t>
              </a:r>
              <a:endParaRPr sz="12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2001 Clos Erasmus</a:t>
              </a:r>
              <a:endParaRPr b="1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 wine of great intensity, this 415-case blend of 78% Grenache, 17% Cabernet Sauvignon... </a:t>
              </a:r>
              <a:r>
                <a:rPr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read more</a:t>
              </a:r>
            </a:p>
          </p:txBody>
        </p:sp>
        <p:sp>
          <p:nvSpPr>
            <p:cNvPr id="2652" name="Shape 2652"/>
            <p:cNvSpPr/>
            <p:nvPr/>
          </p:nvSpPr>
          <p:spPr>
            <a:xfrm>
              <a:off x="122580" y="1450520"/>
              <a:ext cx="292101" cy="11684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143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700">
                  <a:solidFill>
                    <a:srgbClr val="525252"/>
                  </a:solidFill>
                  <a:effectLst>
                    <a:outerShdw sx="100000" sy="100000" kx="0" ky="0" algn="b" rotWithShape="0" blurRad="25400" dist="25400" dir="5400000">
                      <a:srgbClr val="FFFFFF">
                        <a:alpha val="50000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2653" name="Shape 2653"/>
            <p:cNvSpPr/>
            <p:nvPr/>
          </p:nvSpPr>
          <p:spPr>
            <a:xfrm>
              <a:off x="4521200" y="1869110"/>
              <a:ext cx="1683563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 u="none">
                  <a:solidFill>
                    <a:srgbClr val="000000"/>
                  </a:solidFill>
                </a:defRPr>
              </a:pPr>
              <a:r>
                <a:rPr b="1" sz="1200" u="sng">
                  <a:solidFill>
                    <a:srgbClr val="3F98DB"/>
                  </a:solidFill>
                </a:rPr>
                <a:t>Add to Shopping Cart</a:t>
              </a:r>
            </a:p>
          </p:txBody>
        </p:sp>
        <p:sp>
          <p:nvSpPr>
            <p:cNvPr id="2654" name="Shape 2654"/>
            <p:cNvSpPr/>
            <p:nvPr/>
          </p:nvSpPr>
          <p:spPr>
            <a:xfrm>
              <a:off x="4978400" y="1388720"/>
              <a:ext cx="1046379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baseline="31999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199.</a:t>
              </a:r>
              <a:r>
                <a:rPr b="1" baseline="31999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99</a:t>
              </a:r>
            </a:p>
          </p:txBody>
        </p:sp>
        <p:sp>
          <p:nvSpPr>
            <p:cNvPr id="2655" name="Shape 2655"/>
            <p:cNvSpPr/>
            <p:nvPr/>
          </p:nvSpPr>
          <p:spPr>
            <a:xfrm>
              <a:off x="65782" y="1347341"/>
              <a:ext cx="604847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56" name="Shape 2656"/>
            <p:cNvSpPr/>
            <p:nvPr/>
          </p:nvSpPr>
          <p:spPr>
            <a:xfrm>
              <a:off x="63500" y="2736850"/>
              <a:ext cx="604847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58800" y="2749550"/>
              <a:ext cx="3797300" cy="127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Red Blend</a:t>
              </a:r>
              <a:endParaRPr sz="12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2001 Clos Erasmus</a:t>
              </a:r>
              <a:endParaRPr b="1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 wine of great intensity, this 415-case blend of 78% Grenache, 17% Cabernet Sauvignon... </a:t>
              </a:r>
              <a:r>
                <a:rPr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read more</a:t>
              </a:r>
            </a:p>
          </p:txBody>
        </p:sp>
        <p:sp>
          <p:nvSpPr>
            <p:cNvPr id="2658" name="Shape 2658"/>
            <p:cNvSpPr/>
            <p:nvPr/>
          </p:nvSpPr>
          <p:spPr>
            <a:xfrm>
              <a:off x="127000" y="2851150"/>
              <a:ext cx="292100" cy="1168400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143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700">
                  <a:solidFill>
                    <a:srgbClr val="525252"/>
                  </a:solidFill>
                  <a:effectLst>
                    <a:outerShdw sx="100000" sy="100000" kx="0" ky="0" algn="b" rotWithShape="0" blurRad="25400" dist="25400" dir="5400000">
                      <a:srgbClr val="FFFFFF">
                        <a:alpha val="50000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2659" name="Shape 2659"/>
            <p:cNvSpPr/>
            <p:nvPr/>
          </p:nvSpPr>
          <p:spPr>
            <a:xfrm>
              <a:off x="4521200" y="3266110"/>
              <a:ext cx="1683563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 u="none">
                  <a:solidFill>
                    <a:srgbClr val="000000"/>
                  </a:solidFill>
                </a:defRPr>
              </a:pPr>
              <a:r>
                <a:rPr b="1" sz="1200" u="sng">
                  <a:solidFill>
                    <a:srgbClr val="3F98DB"/>
                  </a:solidFill>
                </a:rPr>
                <a:t>Add to Shopping Cart</a:t>
              </a:r>
            </a:p>
          </p:txBody>
        </p:sp>
        <p:sp>
          <p:nvSpPr>
            <p:cNvPr id="2660" name="Shape 2660"/>
            <p:cNvSpPr/>
            <p:nvPr/>
          </p:nvSpPr>
          <p:spPr>
            <a:xfrm>
              <a:off x="4978400" y="2792070"/>
              <a:ext cx="1046379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baseline="31999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199.</a:t>
              </a:r>
              <a:r>
                <a:rPr b="1" baseline="31999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99</a:t>
              </a:r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3500" y="4133850"/>
              <a:ext cx="604847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62" name="Shape 2662"/>
            <p:cNvSpPr/>
            <p:nvPr/>
          </p:nvSpPr>
          <p:spPr>
            <a:xfrm>
              <a:off x="558800" y="4146550"/>
              <a:ext cx="3797300" cy="127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Red Blend</a:t>
              </a:r>
              <a:endParaRPr sz="12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2001 Clos Erasmus</a:t>
              </a:r>
              <a:endParaRPr b="1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 wine of great intensity, this 415-case blend of 78% Grenache, 17% Cabernet Sauvignon... </a:t>
              </a:r>
              <a:r>
                <a:rPr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read more</a:t>
              </a:r>
            </a:p>
          </p:txBody>
        </p:sp>
        <p:sp>
          <p:nvSpPr>
            <p:cNvPr id="2663" name="Shape 2663"/>
            <p:cNvSpPr/>
            <p:nvPr/>
          </p:nvSpPr>
          <p:spPr>
            <a:xfrm>
              <a:off x="127000" y="4248150"/>
              <a:ext cx="292100" cy="1168400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143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700">
                  <a:solidFill>
                    <a:srgbClr val="525252"/>
                  </a:solidFill>
                  <a:effectLst>
                    <a:outerShdw sx="100000" sy="100000" kx="0" ky="0" algn="b" rotWithShape="0" blurRad="25400" dist="25400" dir="5400000">
                      <a:srgbClr val="FFFFFF">
                        <a:alpha val="50000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4521200" y="4663110"/>
              <a:ext cx="1683563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 u="none">
                  <a:solidFill>
                    <a:srgbClr val="000000"/>
                  </a:solidFill>
                </a:defRPr>
              </a:pPr>
              <a:r>
                <a:rPr b="1" sz="1200" u="sng">
                  <a:solidFill>
                    <a:srgbClr val="3F98DB"/>
                  </a:solidFill>
                </a:rPr>
                <a:t>Add to Shopping Cart</a:t>
              </a: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4978400" y="4189070"/>
              <a:ext cx="1046379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baseline="31999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199.</a:t>
              </a:r>
              <a:r>
                <a:rPr b="1" baseline="31999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99</a:t>
              </a:r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3500" y="5530850"/>
              <a:ext cx="604847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67" name="Shape 2667"/>
            <p:cNvSpPr/>
            <p:nvPr/>
          </p:nvSpPr>
          <p:spPr>
            <a:xfrm>
              <a:off x="558800" y="5543550"/>
              <a:ext cx="3797300" cy="127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Red Blend</a:t>
              </a:r>
              <a:endParaRPr sz="12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2001 Clos Erasmus</a:t>
              </a:r>
              <a:endParaRPr b="1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endParaRPr sz="1200">
                <a:solidFill>
                  <a:srgbClr val="497F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 wine of great intensity, this 415-case blend of 78% Grenache, 17% Cabernet Sauvignon...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read more</a:t>
              </a: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127000" y="5645150"/>
              <a:ext cx="292100" cy="1168400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143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700">
                  <a:solidFill>
                    <a:srgbClr val="525252"/>
                  </a:solidFill>
                  <a:effectLst>
                    <a:outerShdw sx="100000" sy="100000" kx="0" ky="0" algn="b" rotWithShape="0" blurRad="25400" dist="25400" dir="5400000">
                      <a:srgbClr val="FFFFFF">
                        <a:alpha val="50000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4521200" y="6060110"/>
              <a:ext cx="1683563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 u="none">
                  <a:solidFill>
                    <a:srgbClr val="000000"/>
                  </a:solidFill>
                </a:defRPr>
              </a:pPr>
              <a:r>
                <a:rPr b="1" sz="1200" u="sng">
                  <a:solidFill>
                    <a:srgbClr val="3F98DB"/>
                  </a:solidFill>
                </a:rPr>
                <a:t>Add to Shopping Cart</a:t>
              </a:r>
            </a:p>
          </p:txBody>
        </p:sp>
        <p:sp>
          <p:nvSpPr>
            <p:cNvPr id="2670" name="Shape 2670"/>
            <p:cNvSpPr/>
            <p:nvPr/>
          </p:nvSpPr>
          <p:spPr>
            <a:xfrm>
              <a:off x="4978400" y="5586070"/>
              <a:ext cx="1046379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baseline="31999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199.</a:t>
              </a:r>
              <a:r>
                <a:rPr b="1" baseline="31999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99</a:t>
              </a:r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3500" y="6927850"/>
              <a:ext cx="604847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2" name="Group 2692"/>
          <p:cNvGrpSpPr/>
          <p:nvPr/>
        </p:nvGrpSpPr>
        <p:grpSpPr>
          <a:xfrm>
            <a:off x="3258401" y="5248275"/>
            <a:ext cx="8547101" cy="4572001"/>
            <a:chOff x="0" y="0"/>
            <a:chExt cx="8547100" cy="4572000"/>
          </a:xfrm>
        </p:grpSpPr>
        <p:sp>
          <p:nvSpPr>
            <p:cNvPr id="2674" name="Shape 2674"/>
            <p:cNvSpPr/>
            <p:nvPr/>
          </p:nvSpPr>
          <p:spPr>
            <a:xfrm>
              <a:off x="0" y="0"/>
              <a:ext cx="8547100" cy="4572000"/>
            </a:xfrm>
            <a:prstGeom prst="rect">
              <a:avLst/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75" name="Shape 2675"/>
            <p:cNvSpPr/>
            <p:nvPr/>
          </p:nvSpPr>
          <p:spPr>
            <a:xfrm>
              <a:off x="187325" y="228600"/>
              <a:ext cx="1228725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7550"/>
                  </a:moveTo>
                  <a:lnTo>
                    <a:pt x="0" y="4050"/>
                  </a:lnTo>
                  <a:cubicBezTo>
                    <a:pt x="0" y="1813"/>
                    <a:pt x="525" y="0"/>
                    <a:pt x="1172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1172" y="21600"/>
                  </a:lnTo>
                  <a:cubicBezTo>
                    <a:pt x="525" y="21600"/>
                    <a:pt x="0" y="19787"/>
                    <a:pt x="0" y="175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76" name="Shape 2676"/>
            <p:cNvSpPr/>
            <p:nvPr/>
          </p:nvSpPr>
          <p:spPr>
            <a:xfrm>
              <a:off x="185737" y="395833"/>
              <a:ext cx="1231901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200">
                  <a:solidFill>
                    <a:srgbClr val="31663A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31663A"/>
                  </a:solidFill>
                  <a:uFill>
                    <a:solidFill>
                      <a:srgbClr val="5A5C5C"/>
                    </a:solidFill>
                  </a:uFill>
                </a:rPr>
                <a:t>Monthly</a:t>
              </a:r>
            </a:p>
          </p:txBody>
        </p:sp>
        <p:sp>
          <p:nvSpPr>
            <p:cNvPr id="2677" name="Shape 2677"/>
            <p:cNvSpPr/>
            <p:nvPr/>
          </p:nvSpPr>
          <p:spPr>
            <a:xfrm>
              <a:off x="2743200" y="228600"/>
              <a:ext cx="1228725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428" y="0"/>
                  </a:lnTo>
                  <a:cubicBezTo>
                    <a:pt x="21075" y="0"/>
                    <a:pt x="21600" y="1813"/>
                    <a:pt x="21600" y="4050"/>
                  </a:cubicBezTo>
                  <a:lnTo>
                    <a:pt x="21600" y="17550"/>
                  </a:lnTo>
                  <a:cubicBezTo>
                    <a:pt x="21600" y="19787"/>
                    <a:pt x="21075" y="21600"/>
                    <a:pt x="20428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78" name="Shape 2678"/>
            <p:cNvSpPr/>
            <p:nvPr/>
          </p:nvSpPr>
          <p:spPr>
            <a:xfrm>
              <a:off x="2766980" y="395833"/>
              <a:ext cx="1181165" cy="1735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200">
                  <a:solidFill>
                    <a:srgbClr val="31663A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31663A"/>
                  </a:solidFill>
                  <a:uFill>
                    <a:solidFill>
                      <a:srgbClr val="5A5C5C"/>
                    </a:solidFill>
                  </a:uFill>
                </a:rPr>
                <a:t>2 Years (-30%)</a:t>
              </a:r>
            </a:p>
          </p:txBody>
        </p:sp>
        <p:sp>
          <p:nvSpPr>
            <p:cNvPr id="2679" name="Shape 2679"/>
            <p:cNvSpPr/>
            <p:nvPr/>
          </p:nvSpPr>
          <p:spPr>
            <a:xfrm>
              <a:off x="1431925" y="228600"/>
              <a:ext cx="1295400" cy="508000"/>
            </a:xfrm>
            <a:prstGeom prst="roundRect">
              <a:avLst>
                <a:gd name="adj" fmla="val 0"/>
              </a:avLst>
            </a:prstGeom>
            <a:solidFill>
              <a:srgbClr val="44882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80" name="Shape 2680"/>
            <p:cNvSpPr/>
            <p:nvPr/>
          </p:nvSpPr>
          <p:spPr>
            <a:xfrm>
              <a:off x="1431925" y="389560"/>
              <a:ext cx="1295400" cy="186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200">
                  <a:solidFill>
                    <a:srgbClr val="FFFFFF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200">
                  <a:solidFill>
                    <a:srgbClr val="FFFFFF"/>
                  </a:solidFill>
                  <a:uFill>
                    <a:solidFill>
                      <a:srgbClr val="497FD2"/>
                    </a:solidFill>
                  </a:uFill>
                </a:rPr>
                <a:t>1 Year (-15%)</a:t>
              </a:r>
            </a:p>
          </p:txBody>
        </p:sp>
        <p:sp>
          <p:nvSpPr>
            <p:cNvPr id="2681" name="Shape 2681"/>
            <p:cNvSpPr/>
            <p:nvPr/>
          </p:nvSpPr>
          <p:spPr>
            <a:xfrm>
              <a:off x="177800" y="977900"/>
              <a:ext cx="8064500" cy="3175000"/>
            </a:xfrm>
            <a:prstGeom prst="roundRect">
              <a:avLst>
                <a:gd name="adj" fmla="val 254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82" name="Shape 2682"/>
            <p:cNvSpPr/>
            <p:nvPr/>
          </p:nvSpPr>
          <p:spPr>
            <a:xfrm>
              <a:off x="4203700" y="850900"/>
              <a:ext cx="2209800" cy="3505200"/>
            </a:xfrm>
            <a:prstGeom prst="roundRect">
              <a:avLst>
                <a:gd name="adj" fmla="val 3653"/>
              </a:avLst>
            </a:prstGeom>
            <a:solidFill>
              <a:srgbClr val="44882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defTabSz="584200">
                <a:defRPr sz="1800"/>
              </a:pPr>
              <a:endPara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Gold</a:t>
              </a:r>
              <a:endPara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baseline="31999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49</a:t>
              </a:r>
              <a:r>
                <a:rPr b="1" baseline="-5999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/mo</a:t>
              </a:r>
              <a:endParaRPr b="1" baseline="-5999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b="1" baseline="-5999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Up to 4 Operators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CRM Integration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SSL Security</a:t>
              </a:r>
            </a:p>
          </p:txBody>
        </p:sp>
        <p:sp>
          <p:nvSpPr>
            <p:cNvPr id="2683" name="Shape 2683"/>
            <p:cNvSpPr/>
            <p:nvPr/>
          </p:nvSpPr>
          <p:spPr>
            <a:xfrm>
              <a:off x="4533900" y="3619500"/>
              <a:ext cx="1562101" cy="508001"/>
            </a:xfrm>
            <a:prstGeom prst="roundRect">
              <a:avLst>
                <a:gd name="adj" fmla="val 9537"/>
              </a:avLst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FFFFFF"/>
                </a:buClr>
                <a:buFont typeface="Helvetica Neue"/>
                <a:defRPr b="1" sz="1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SIGN UP</a:t>
              </a: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2409850" y="1043610"/>
              <a:ext cx="1479500" cy="2154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24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Platinum</a:t>
              </a:r>
              <a:endParaRPr b="1" sz="24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baseline="31999" sz="24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sz="24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129</a:t>
              </a:r>
              <a:r>
                <a:rPr b="1" baseline="-5999" sz="24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/mo</a:t>
              </a:r>
              <a:endParaRPr b="1" baseline="-5999" sz="2400">
                <a:solidFill>
                  <a:srgbClr val="59AE6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b="1" baseline="-5999" sz="24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Up to 8 Operators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CRM Integration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SSL Security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Groups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White Label</a:t>
              </a: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387995" y="1043610"/>
              <a:ext cx="1539850" cy="2345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24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Ultimate</a:t>
              </a:r>
              <a:endParaRPr b="1" sz="24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baseline="31999" sz="24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sz="24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243</a:t>
              </a:r>
              <a:r>
                <a:rPr b="1" baseline="-5999" sz="24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/mo</a:t>
              </a:r>
              <a:endParaRPr b="1" baseline="-5999" sz="2400">
                <a:solidFill>
                  <a:srgbClr val="59AE6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b="1" baseline="-5999" sz="24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Up to 15 Operators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CRM Integration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SSL Security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Groups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White Label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Phone Support</a:t>
              </a:r>
            </a:p>
          </p:txBody>
        </p:sp>
        <p:sp>
          <p:nvSpPr>
            <p:cNvPr id="2686" name="Shape 2686"/>
            <p:cNvSpPr/>
            <p:nvPr/>
          </p:nvSpPr>
          <p:spPr>
            <a:xfrm>
              <a:off x="6691716" y="1062660"/>
              <a:ext cx="1353008" cy="177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24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Bronze</a:t>
              </a:r>
              <a:endParaRPr b="1" sz="24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baseline="31999" sz="24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sz="24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17</a:t>
              </a:r>
              <a:r>
                <a:rPr b="1" baseline="-5999" sz="24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/mo</a:t>
              </a:r>
              <a:endParaRPr b="1" baseline="-5999" sz="2400">
                <a:solidFill>
                  <a:srgbClr val="59AE6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endParaRPr b="1" baseline="-5999" sz="24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 Operator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CRM Integration</a:t>
              </a:r>
              <a:endParaRPr b="1" sz="1200">
                <a:solidFill>
                  <a:srgbClr val="31663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87" name="Shape 2687"/>
            <p:cNvSpPr/>
            <p:nvPr/>
          </p:nvSpPr>
          <p:spPr>
            <a:xfrm>
              <a:off x="444500" y="3517900"/>
              <a:ext cx="1397000" cy="508000"/>
            </a:xfrm>
            <a:prstGeom prst="roundRect">
              <a:avLst>
                <a:gd name="adj" fmla="val 9537"/>
              </a:avLst>
            </a:prstGeom>
            <a:solidFill>
              <a:srgbClr val="31663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FAFFFF"/>
                </a:buClr>
                <a:buFont typeface="Helvetica Neue"/>
                <a:defRPr b="1" sz="1800">
                  <a:solidFill>
                    <a:srgbClr val="FF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b="1">
                  <a:solidFill>
                    <a:srgbClr val="FFFFFF"/>
                  </a:solidFill>
                  <a:uFill>
                    <a:solidFill>
                      <a:srgbClr val="FAFFFF"/>
                    </a:solidFill>
                  </a:uFill>
                </a:rPr>
                <a:t>Sign Up!</a:t>
              </a:r>
            </a:p>
          </p:txBody>
        </p:sp>
        <p:sp>
          <p:nvSpPr>
            <p:cNvPr id="2688" name="Shape 2688"/>
            <p:cNvSpPr/>
            <p:nvPr/>
          </p:nvSpPr>
          <p:spPr>
            <a:xfrm>
              <a:off x="2413000" y="3517900"/>
              <a:ext cx="1397000" cy="508000"/>
            </a:xfrm>
            <a:prstGeom prst="roundRect">
              <a:avLst>
                <a:gd name="adj" fmla="val 9537"/>
              </a:avLst>
            </a:prstGeom>
            <a:solidFill>
              <a:srgbClr val="31663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FAFFFF"/>
                </a:buClr>
                <a:buFont typeface="Helvetica Neue"/>
                <a:defRPr b="1" sz="1800">
                  <a:solidFill>
                    <a:srgbClr val="FF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b="1">
                  <a:solidFill>
                    <a:srgbClr val="FFFFFF"/>
                  </a:solidFill>
                  <a:uFill>
                    <a:solidFill>
                      <a:srgbClr val="FAFFFF"/>
                    </a:solidFill>
                  </a:uFill>
                </a:rPr>
                <a:t>Sign Up!</a:t>
              </a:r>
            </a:p>
          </p:txBody>
        </p:sp>
        <p:sp>
          <p:nvSpPr>
            <p:cNvPr id="2689" name="Shape 2689"/>
            <p:cNvSpPr/>
            <p:nvPr/>
          </p:nvSpPr>
          <p:spPr>
            <a:xfrm>
              <a:off x="6642100" y="3517900"/>
              <a:ext cx="1397000" cy="508000"/>
            </a:xfrm>
            <a:prstGeom prst="roundRect">
              <a:avLst>
                <a:gd name="adj" fmla="val 9537"/>
              </a:avLst>
            </a:prstGeom>
            <a:solidFill>
              <a:srgbClr val="31663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FAFFFF"/>
                </a:buClr>
                <a:buFont typeface="Helvetica Neue"/>
                <a:defRPr b="1" sz="1800">
                  <a:solidFill>
                    <a:srgbClr val="FF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b="1">
                  <a:solidFill>
                    <a:srgbClr val="FFFFFF"/>
                  </a:solidFill>
                  <a:uFill>
                    <a:solidFill>
                      <a:srgbClr val="FAFFFF"/>
                    </a:solidFill>
                  </a:uFill>
                </a:rPr>
                <a:t>Sign Up!</a:t>
              </a: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4178844" y="804664"/>
              <a:ext cx="995007" cy="10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46" y="0"/>
                  </a:moveTo>
                  <a:lnTo>
                    <a:pt x="0" y="12769"/>
                  </a:lnTo>
                  <a:lnTo>
                    <a:pt x="0" y="21600"/>
                  </a:lnTo>
                  <a:lnTo>
                    <a:pt x="21600" y="129"/>
                  </a:lnTo>
                  <a:lnTo>
                    <a:pt x="12846" y="0"/>
                  </a:ln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91" name="Shape 2691"/>
            <p:cNvSpPr/>
            <p:nvPr/>
          </p:nvSpPr>
          <p:spPr>
            <a:xfrm rot="18900000">
              <a:off x="3917949" y="974635"/>
              <a:ext cx="134620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727373"/>
                </a:buClr>
                <a:buFont typeface="Helvetica Neue"/>
                <a:defRPr b="1" sz="1400">
                  <a:solidFill>
                    <a:srgbClr val="FFFFFF"/>
                  </a:solidFill>
                  <a:uFill>
                    <a:solidFill>
                      <a:srgbClr val="FBFC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FFFFFF"/>
                  </a:solidFill>
                  <a:uFill>
                    <a:solidFill>
                      <a:srgbClr val="FBFCFF"/>
                    </a:solidFill>
                  </a:uFill>
                </a:rPr>
                <a:t>Best Value</a:t>
              </a:r>
            </a:p>
          </p:txBody>
        </p:sp>
      </p:grpSp>
      <p:sp>
        <p:nvSpPr>
          <p:cNvPr id="2693" name="Shape 2693"/>
          <p:cNvSpPr/>
          <p:nvPr/>
        </p:nvSpPr>
        <p:spPr>
          <a:xfrm>
            <a:off x="853424" y="719460"/>
            <a:ext cx="37210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Pricing Tables</a:t>
            </a:r>
          </a:p>
        </p:txBody>
      </p:sp>
      <p:grpSp>
        <p:nvGrpSpPr>
          <p:cNvPr id="2727" name="Group 2727"/>
          <p:cNvGrpSpPr/>
          <p:nvPr/>
        </p:nvGrpSpPr>
        <p:grpSpPr>
          <a:xfrm>
            <a:off x="13369963" y="5839930"/>
            <a:ext cx="7755636" cy="3388691"/>
            <a:chOff x="0" y="0"/>
            <a:chExt cx="7755634" cy="3388689"/>
          </a:xfrm>
        </p:grpSpPr>
        <p:sp>
          <p:nvSpPr>
            <p:cNvPr id="2694" name="Shape 2694"/>
            <p:cNvSpPr/>
            <p:nvPr/>
          </p:nvSpPr>
          <p:spPr>
            <a:xfrm>
              <a:off x="1646934" y="0"/>
              <a:ext cx="1536701" cy="584200"/>
            </a:xfrm>
            <a:prstGeom prst="rect">
              <a:avLst/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Trial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Free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for 30 Days</a:t>
              </a: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3183634" y="0"/>
              <a:ext cx="1524001" cy="5842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Business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$99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per month</a:t>
              </a: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1646934" y="584200"/>
              <a:ext cx="1524001" cy="4572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53585F"/>
                  </a:solidFill>
                </a:rPr>
                <a:t>15</a:t>
              </a:r>
            </a:p>
          </p:txBody>
        </p:sp>
        <p:sp>
          <p:nvSpPr>
            <p:cNvPr id="2697" name="Shape 2697"/>
            <p:cNvSpPr/>
            <p:nvPr/>
          </p:nvSpPr>
          <p:spPr>
            <a:xfrm>
              <a:off x="1646934" y="1041400"/>
              <a:ext cx="1524001" cy="419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3585F"/>
                  </a:solidFill>
                </a:rPr>
                <a:t>1GB</a:t>
              </a:r>
            </a:p>
          </p:txBody>
        </p:sp>
        <p:sp>
          <p:nvSpPr>
            <p:cNvPr id="2698" name="Shape 2698"/>
            <p:cNvSpPr/>
            <p:nvPr/>
          </p:nvSpPr>
          <p:spPr>
            <a:xfrm>
              <a:off x="1646934" y="1460500"/>
              <a:ext cx="1524001" cy="40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59AE6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59AE62"/>
                  </a:solidFill>
                </a:rPr>
                <a:t>✓</a:t>
              </a:r>
            </a:p>
          </p:txBody>
        </p:sp>
        <p:sp>
          <p:nvSpPr>
            <p:cNvPr id="2699" name="Shape 2699"/>
            <p:cNvSpPr/>
            <p:nvPr/>
          </p:nvSpPr>
          <p:spPr>
            <a:xfrm>
              <a:off x="1646934" y="1866900"/>
              <a:ext cx="1524001" cy="419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3585F"/>
                  </a:solidFill>
                </a:rPr>
                <a:t>Unlimited</a:t>
              </a:r>
            </a:p>
          </p:txBody>
        </p:sp>
        <p:sp>
          <p:nvSpPr>
            <p:cNvPr id="2700" name="Shape 2700"/>
            <p:cNvSpPr/>
            <p:nvPr/>
          </p:nvSpPr>
          <p:spPr>
            <a:xfrm>
              <a:off x="34034" y="584200"/>
              <a:ext cx="1612900" cy="457200"/>
            </a:xfrm>
            <a:prstGeom prst="rect">
              <a:avLst/>
            </a:prstGeom>
            <a:solidFill>
              <a:srgbClr val="25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r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Active Projects</a:t>
              </a:r>
            </a:p>
          </p:txBody>
        </p:sp>
        <p:sp>
          <p:nvSpPr>
            <p:cNvPr id="2701" name="Shape 2701"/>
            <p:cNvSpPr/>
            <p:nvPr/>
          </p:nvSpPr>
          <p:spPr>
            <a:xfrm>
              <a:off x="34034" y="1041400"/>
              <a:ext cx="1612900" cy="419100"/>
            </a:xfrm>
            <a:prstGeom prst="rect">
              <a:avLst/>
            </a:prstGeom>
            <a:solidFill>
              <a:srgbClr val="25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r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File Storage</a:t>
              </a:r>
            </a:p>
          </p:txBody>
        </p:sp>
        <p:sp>
          <p:nvSpPr>
            <p:cNvPr id="2702" name="Shape 2702"/>
            <p:cNvSpPr/>
            <p:nvPr/>
          </p:nvSpPr>
          <p:spPr>
            <a:xfrm>
              <a:off x="34034" y="1460500"/>
              <a:ext cx="1612900" cy="406400"/>
            </a:xfrm>
            <a:prstGeom prst="rect">
              <a:avLst/>
            </a:prstGeom>
            <a:solidFill>
              <a:srgbClr val="25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r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Site Branding</a:t>
              </a:r>
            </a:p>
          </p:txBody>
        </p:sp>
        <p:sp>
          <p:nvSpPr>
            <p:cNvPr id="2703" name="Shape 2703"/>
            <p:cNvSpPr/>
            <p:nvPr/>
          </p:nvSpPr>
          <p:spPr>
            <a:xfrm>
              <a:off x="34034" y="1866900"/>
              <a:ext cx="1612900" cy="419100"/>
            </a:xfrm>
            <a:prstGeom prst="rect">
              <a:avLst/>
            </a:prstGeom>
            <a:solidFill>
              <a:srgbClr val="25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r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Users</a:t>
              </a:r>
            </a:p>
          </p:txBody>
        </p:sp>
        <p:sp>
          <p:nvSpPr>
            <p:cNvPr id="2704" name="Shape 2704"/>
            <p:cNvSpPr/>
            <p:nvPr/>
          </p:nvSpPr>
          <p:spPr>
            <a:xfrm>
              <a:off x="3170934" y="584200"/>
              <a:ext cx="1524001" cy="457200"/>
            </a:xfrm>
            <a:prstGeom prst="rect">
              <a:avLst/>
            </a:prstGeom>
            <a:solidFill>
              <a:srgbClr val="F4F4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53585F"/>
                  </a:solidFill>
                </a:rPr>
                <a:t>35</a:t>
              </a:r>
            </a:p>
          </p:txBody>
        </p:sp>
        <p:sp>
          <p:nvSpPr>
            <p:cNvPr id="2705" name="Shape 2705"/>
            <p:cNvSpPr/>
            <p:nvPr/>
          </p:nvSpPr>
          <p:spPr>
            <a:xfrm>
              <a:off x="3170934" y="1041400"/>
              <a:ext cx="1524001" cy="419100"/>
            </a:xfrm>
            <a:prstGeom prst="rect">
              <a:avLst/>
            </a:prstGeom>
            <a:solidFill>
              <a:srgbClr val="F4F4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3585F"/>
                  </a:solidFill>
                </a:rPr>
                <a:t>5GB</a:t>
              </a: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3170934" y="1460500"/>
              <a:ext cx="1524001" cy="406400"/>
            </a:xfrm>
            <a:prstGeom prst="rect">
              <a:avLst/>
            </a:prstGeom>
            <a:solidFill>
              <a:srgbClr val="F4F4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59AE6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59AE62"/>
                  </a:solidFill>
                </a:rPr>
                <a:t>✓</a:t>
              </a:r>
            </a:p>
          </p:txBody>
        </p:sp>
        <p:sp>
          <p:nvSpPr>
            <p:cNvPr id="2707" name="Shape 2707"/>
            <p:cNvSpPr/>
            <p:nvPr/>
          </p:nvSpPr>
          <p:spPr>
            <a:xfrm>
              <a:off x="3170934" y="1866900"/>
              <a:ext cx="1524001" cy="419100"/>
            </a:xfrm>
            <a:prstGeom prst="rect">
              <a:avLst/>
            </a:prstGeom>
            <a:solidFill>
              <a:srgbClr val="F4F4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3585F"/>
                  </a:solidFill>
                </a:rPr>
                <a:t>Unlimited</a:t>
              </a:r>
            </a:p>
          </p:txBody>
        </p:sp>
        <p:sp>
          <p:nvSpPr>
            <p:cNvPr id="2708" name="Shape 2708"/>
            <p:cNvSpPr/>
            <p:nvPr/>
          </p:nvSpPr>
          <p:spPr>
            <a:xfrm>
              <a:off x="4707634" y="0"/>
              <a:ext cx="1524001" cy="5842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Team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$49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per month</a:t>
              </a:r>
            </a:p>
          </p:txBody>
        </p:sp>
        <p:sp>
          <p:nvSpPr>
            <p:cNvPr id="2709" name="Shape 2709"/>
            <p:cNvSpPr/>
            <p:nvPr/>
          </p:nvSpPr>
          <p:spPr>
            <a:xfrm>
              <a:off x="4694934" y="584200"/>
              <a:ext cx="1524001" cy="4572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53585F"/>
                  </a:solidFill>
                </a:rPr>
                <a:t>15</a:t>
              </a:r>
            </a:p>
          </p:txBody>
        </p:sp>
        <p:sp>
          <p:nvSpPr>
            <p:cNvPr id="2710" name="Shape 2710"/>
            <p:cNvSpPr/>
            <p:nvPr/>
          </p:nvSpPr>
          <p:spPr>
            <a:xfrm>
              <a:off x="4694934" y="1041400"/>
              <a:ext cx="1524001" cy="419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3585F"/>
                  </a:solidFill>
                </a:rPr>
                <a:t>5GB</a:t>
              </a:r>
            </a:p>
          </p:txBody>
        </p:sp>
        <p:sp>
          <p:nvSpPr>
            <p:cNvPr id="2711" name="Shape 2711"/>
            <p:cNvSpPr/>
            <p:nvPr/>
          </p:nvSpPr>
          <p:spPr>
            <a:xfrm>
              <a:off x="4694934" y="1460500"/>
              <a:ext cx="1524001" cy="40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59AE6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59AE62"/>
                  </a:solidFill>
                </a:rPr>
                <a:t>✓</a:t>
              </a:r>
            </a:p>
          </p:txBody>
        </p:sp>
        <p:sp>
          <p:nvSpPr>
            <p:cNvPr id="2712" name="Shape 2712"/>
            <p:cNvSpPr/>
            <p:nvPr/>
          </p:nvSpPr>
          <p:spPr>
            <a:xfrm>
              <a:off x="4694934" y="1866900"/>
              <a:ext cx="1524001" cy="419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3585F"/>
                  </a:solidFill>
                </a:rPr>
                <a:t>Unlimited</a:t>
              </a:r>
            </a:p>
          </p:txBody>
        </p:sp>
        <p:sp>
          <p:nvSpPr>
            <p:cNvPr id="2713" name="Shape 2713"/>
            <p:cNvSpPr/>
            <p:nvPr/>
          </p:nvSpPr>
          <p:spPr>
            <a:xfrm>
              <a:off x="6231634" y="0"/>
              <a:ext cx="1524001" cy="5842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Solo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$24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per month</a:t>
              </a:r>
            </a:p>
          </p:txBody>
        </p:sp>
        <p:sp>
          <p:nvSpPr>
            <p:cNvPr id="2714" name="Shape 2714"/>
            <p:cNvSpPr/>
            <p:nvPr/>
          </p:nvSpPr>
          <p:spPr>
            <a:xfrm>
              <a:off x="6218934" y="584200"/>
              <a:ext cx="1524001" cy="457200"/>
            </a:xfrm>
            <a:prstGeom prst="rect">
              <a:avLst/>
            </a:prstGeom>
            <a:solidFill>
              <a:srgbClr val="F4F4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53585F"/>
                  </a:solidFill>
                </a:rPr>
                <a:t>5</a:t>
              </a:r>
            </a:p>
          </p:txBody>
        </p:sp>
        <p:sp>
          <p:nvSpPr>
            <p:cNvPr id="2715" name="Shape 2715"/>
            <p:cNvSpPr/>
            <p:nvPr/>
          </p:nvSpPr>
          <p:spPr>
            <a:xfrm>
              <a:off x="6218934" y="1041400"/>
              <a:ext cx="1524001" cy="419100"/>
            </a:xfrm>
            <a:prstGeom prst="rect">
              <a:avLst/>
            </a:prstGeom>
            <a:solidFill>
              <a:srgbClr val="F4F4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3585F"/>
                  </a:solidFill>
                </a:rPr>
                <a:t>500MB</a:t>
              </a:r>
            </a:p>
          </p:txBody>
        </p:sp>
        <p:sp>
          <p:nvSpPr>
            <p:cNvPr id="2716" name="Shape 2716"/>
            <p:cNvSpPr/>
            <p:nvPr/>
          </p:nvSpPr>
          <p:spPr>
            <a:xfrm>
              <a:off x="6218934" y="1460500"/>
              <a:ext cx="1524001" cy="406400"/>
            </a:xfrm>
            <a:prstGeom prst="rect">
              <a:avLst/>
            </a:prstGeom>
            <a:solidFill>
              <a:srgbClr val="F4F4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3585F"/>
                  </a:solidFill>
                </a:rPr>
                <a:t>---</a:t>
              </a:r>
            </a:p>
          </p:txBody>
        </p:sp>
        <p:sp>
          <p:nvSpPr>
            <p:cNvPr id="2717" name="Shape 2717"/>
            <p:cNvSpPr/>
            <p:nvPr/>
          </p:nvSpPr>
          <p:spPr>
            <a:xfrm>
              <a:off x="6218934" y="1866900"/>
              <a:ext cx="1524001" cy="419100"/>
            </a:xfrm>
            <a:prstGeom prst="rect">
              <a:avLst/>
            </a:prstGeom>
            <a:solidFill>
              <a:srgbClr val="F4F4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3585F"/>
                  </a:solidFill>
                </a:rPr>
                <a:t>Unlimited</a:t>
              </a:r>
            </a:p>
          </p:txBody>
        </p:sp>
        <p:sp>
          <p:nvSpPr>
            <p:cNvPr id="2718" name="Shape 2718"/>
            <p:cNvSpPr/>
            <p:nvPr/>
          </p:nvSpPr>
          <p:spPr>
            <a:xfrm>
              <a:off x="1939034" y="2451100"/>
              <a:ext cx="927101" cy="317500"/>
            </a:xfrm>
            <a:prstGeom prst="roundRect">
              <a:avLst>
                <a:gd name="adj" fmla="val 24563"/>
              </a:avLst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40639" marR="40639" defTabSz="914400">
                <a:defRPr b="1"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Try!</a:t>
              </a:r>
            </a:p>
          </p:txBody>
        </p:sp>
        <p:sp>
          <p:nvSpPr>
            <p:cNvPr id="2719" name="Shape 2719"/>
            <p:cNvSpPr/>
            <p:nvPr/>
          </p:nvSpPr>
          <p:spPr>
            <a:xfrm>
              <a:off x="3539234" y="2451100"/>
              <a:ext cx="927101" cy="317500"/>
            </a:xfrm>
            <a:prstGeom prst="roundRect">
              <a:avLst>
                <a:gd name="adj" fmla="val 245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D2D2D2">
                  <a:alpha val="74996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defRPr b="1" sz="12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2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</a:rPr>
                <a:t>Sign Up!</a:t>
              </a:r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050534" y="2451100"/>
              <a:ext cx="927101" cy="317500"/>
            </a:xfrm>
            <a:prstGeom prst="roundRect">
              <a:avLst>
                <a:gd name="adj" fmla="val 245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D2D2D2">
                  <a:alpha val="74996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defRPr b="1" sz="12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2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</a:rPr>
                <a:t>Sign Up!</a:t>
              </a:r>
            </a:p>
          </p:txBody>
        </p:sp>
        <p:sp>
          <p:nvSpPr>
            <p:cNvPr id="2721" name="Shape 2721"/>
            <p:cNvSpPr/>
            <p:nvPr/>
          </p:nvSpPr>
          <p:spPr>
            <a:xfrm>
              <a:off x="6638034" y="2451100"/>
              <a:ext cx="927101" cy="317500"/>
            </a:xfrm>
            <a:prstGeom prst="roundRect">
              <a:avLst>
                <a:gd name="adj" fmla="val 245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D2D2D2">
                  <a:alpha val="74996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defRPr b="1" sz="12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2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</a:rPr>
                <a:t>Sign Up!</a:t>
              </a:r>
            </a:p>
          </p:txBody>
        </p:sp>
        <p:sp>
          <p:nvSpPr>
            <p:cNvPr id="2722" name="Shape 2722"/>
            <p:cNvSpPr/>
            <p:nvPr/>
          </p:nvSpPr>
          <p:spPr>
            <a:xfrm>
              <a:off x="3503115" y="2916783"/>
              <a:ext cx="986639" cy="465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Buy Now</a:t>
              </a:r>
              <a:endParaRPr b="1"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$1089 Yearly</a:t>
              </a:r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072050" y="2916783"/>
              <a:ext cx="901904" cy="465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Buy Now</a:t>
              </a:r>
              <a:endParaRPr b="1"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$539 Yearly</a:t>
              </a:r>
            </a:p>
          </p:txBody>
        </p:sp>
        <p:sp>
          <p:nvSpPr>
            <p:cNvPr id="2724" name="Shape 2724"/>
            <p:cNvSpPr/>
            <p:nvPr/>
          </p:nvSpPr>
          <p:spPr>
            <a:xfrm>
              <a:off x="6655271" y="2916783"/>
              <a:ext cx="901904" cy="465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3F97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Buy Now</a:t>
              </a:r>
              <a:endParaRPr b="1" sz="1200">
                <a:solidFill>
                  <a:srgbClr val="3F97D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$264 Yearly</a:t>
              </a:r>
            </a:p>
          </p:txBody>
        </p:sp>
        <p:sp>
          <p:nvSpPr>
            <p:cNvPr id="2725" name="Shape 2725"/>
            <p:cNvSpPr/>
            <p:nvPr/>
          </p:nvSpPr>
          <p:spPr>
            <a:xfrm>
              <a:off x="2227427" y="2910510"/>
              <a:ext cx="342749" cy="478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---</a:t>
              </a:r>
              <a:endParaRPr b="1" sz="1200">
                <a:solidFill>
                  <a:srgbClr val="3F98DB"/>
                </a:solidFill>
              </a:endParaRPr>
            </a:p>
          </p:txBody>
        </p:sp>
        <p:sp>
          <p:nvSpPr>
            <p:cNvPr id="2726" name="Shape 2726"/>
            <p:cNvSpPr/>
            <p:nvPr/>
          </p:nvSpPr>
          <p:spPr>
            <a:xfrm>
              <a:off x="-1" y="2916783"/>
              <a:ext cx="1604621" cy="465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Annual Promotion</a:t>
              </a:r>
              <a:endParaRPr b="1"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Get 12 for price of 11!</a:t>
              </a:r>
            </a:p>
          </p:txBody>
        </p:sp>
      </p:grp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 313"/>
          <p:cNvGrpSpPr/>
          <p:nvPr/>
        </p:nvGrpSpPr>
        <p:grpSpPr>
          <a:xfrm>
            <a:off x="729410" y="1776117"/>
            <a:ext cx="9334501" cy="3873501"/>
            <a:chOff x="0" y="0"/>
            <a:chExt cx="9334500" cy="3873500"/>
          </a:xfrm>
        </p:grpSpPr>
        <p:sp>
          <p:nvSpPr>
            <p:cNvPr id="245" name="Shape 245"/>
            <p:cNvSpPr/>
            <p:nvPr/>
          </p:nvSpPr>
          <p:spPr>
            <a:xfrm>
              <a:off x="12700" y="88900"/>
              <a:ext cx="9321800" cy="37846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2700" y="0"/>
              <a:ext cx="9321800" cy="5334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0" y="2171700"/>
              <a:ext cx="9334500" cy="87630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>
              <a:off x="0" y="520700"/>
              <a:ext cx="9334500" cy="83820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241300" y="104089"/>
              <a:ext cx="166169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Narrow your results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2209800" y="97739"/>
              <a:ext cx="1013079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 u="sng">
                  <a:solidFill>
                    <a:srgbClr val="75A7F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400" u="sng">
                  <a:solidFill>
                    <a:srgbClr val="75A7F1"/>
                  </a:solidFill>
                </a:rPr>
                <a:t>Hide Filters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7353300" y="97739"/>
              <a:ext cx="1770863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Showing 1-25 of 290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88900" y="777278"/>
              <a:ext cx="62476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3F98DB"/>
                  </a:solidFill>
                </a:rPr>
                <a:t>Brand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88900" y="1596428"/>
              <a:ext cx="858393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alaScore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127000" y="2460028"/>
              <a:ext cx="55204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3F98DB"/>
                  </a:solidFill>
                </a:rPr>
                <a:t>Price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88900" y="3298228"/>
              <a:ext cx="1022681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Resolution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4826000" y="770928"/>
              <a:ext cx="1203859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3F98DB"/>
                  </a:solidFill>
                </a:rPr>
                <a:t>Aspect Ratio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4826000" y="1596428"/>
              <a:ext cx="506172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Type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4826000" y="2460028"/>
              <a:ext cx="1269645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3F98DB"/>
                  </a:solidFill>
                </a:rPr>
                <a:t>Diagonal Size</a:t>
              </a:r>
            </a:p>
          </p:txBody>
        </p:sp>
        <p:grpSp>
          <p:nvGrpSpPr>
            <p:cNvPr id="273" name="Group 273"/>
            <p:cNvGrpSpPr/>
            <p:nvPr/>
          </p:nvGrpSpPr>
          <p:grpSpPr>
            <a:xfrm>
              <a:off x="1182687" y="1587500"/>
              <a:ext cx="3073401" cy="342900"/>
              <a:chOff x="0" y="0"/>
              <a:chExt cx="3073400" cy="342900"/>
            </a:xfrm>
          </p:grpSpPr>
          <p:sp>
            <p:nvSpPr>
              <p:cNvPr id="259" name="Shape 259"/>
              <p:cNvSpPr/>
              <p:nvPr/>
            </p:nvSpPr>
            <p:spPr>
              <a:xfrm flipH="1" rot="10800000">
                <a:off x="0" y="49212"/>
                <a:ext cx="3073400" cy="10160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269" name="Group 269"/>
              <p:cNvGrpSpPr/>
              <p:nvPr/>
            </p:nvGrpSpPr>
            <p:grpSpPr>
              <a:xfrm>
                <a:off x="265112" y="241300"/>
                <a:ext cx="2516188" cy="101600"/>
                <a:chOff x="0" y="0"/>
                <a:chExt cx="2516187" cy="101600"/>
              </a:xfrm>
            </p:grpSpPr>
            <p:sp>
              <p:nvSpPr>
                <p:cNvPr id="260" name="Shape 260"/>
                <p:cNvSpPr/>
                <p:nvPr/>
              </p:nvSpPr>
              <p:spPr>
                <a:xfrm flipH="1">
                  <a:off x="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61" name="Shape 261"/>
                <p:cNvSpPr/>
                <p:nvPr/>
              </p:nvSpPr>
              <p:spPr>
                <a:xfrm>
                  <a:off x="3302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62" name="Shape 262"/>
                <p:cNvSpPr/>
                <p:nvPr/>
              </p:nvSpPr>
              <p:spPr>
                <a:xfrm>
                  <a:off x="6477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63" name="Shape 263"/>
                <p:cNvSpPr/>
                <p:nvPr/>
              </p:nvSpPr>
              <p:spPr>
                <a:xfrm>
                  <a:off x="9144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64" name="Shape 264"/>
                <p:cNvSpPr/>
                <p:nvPr/>
              </p:nvSpPr>
              <p:spPr>
                <a:xfrm>
                  <a:off x="12319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65" name="Shape 265"/>
                <p:cNvSpPr/>
                <p:nvPr/>
              </p:nvSpPr>
              <p:spPr>
                <a:xfrm>
                  <a:off x="15621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66" name="Shape 266"/>
                <p:cNvSpPr/>
                <p:nvPr/>
              </p:nvSpPr>
              <p:spPr>
                <a:xfrm>
                  <a:off x="18796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67" name="Shape 267"/>
                <p:cNvSpPr/>
                <p:nvPr/>
              </p:nvSpPr>
              <p:spPr>
                <a:xfrm>
                  <a:off x="21971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68" name="Shape 268"/>
                <p:cNvSpPr/>
                <p:nvPr/>
              </p:nvSpPr>
              <p:spPr>
                <a:xfrm>
                  <a:off x="25146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270" name="Shape 270"/>
              <p:cNvSpPr/>
              <p:nvPr/>
            </p:nvSpPr>
            <p:spPr>
              <a:xfrm flipH="1">
                <a:off x="1189037" y="38100"/>
                <a:ext cx="1435101" cy="127000"/>
              </a:xfrm>
              <a:prstGeom prst="roundRect">
                <a:avLst>
                  <a:gd name="adj" fmla="val 50000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71" name="Shape 271"/>
              <p:cNvSpPr/>
              <p:nvPr/>
            </p:nvSpPr>
            <p:spPr>
              <a:xfrm rot="5400000">
                <a:off x="1052512" y="38100"/>
                <a:ext cx="241301" cy="165100"/>
              </a:xfrm>
              <a:prstGeom prst="rightArrow">
                <a:avLst>
                  <a:gd name="adj1" fmla="val 99370"/>
                  <a:gd name="adj2" fmla="val 69504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72" name="Shape 272"/>
              <p:cNvSpPr/>
              <p:nvPr/>
            </p:nvSpPr>
            <p:spPr>
              <a:xfrm rot="5400000">
                <a:off x="2500312" y="38100"/>
                <a:ext cx="241301" cy="165100"/>
              </a:xfrm>
              <a:prstGeom prst="rightArrow">
                <a:avLst>
                  <a:gd name="adj1" fmla="val 99370"/>
                  <a:gd name="adj2" fmla="val 69504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274" name="Shape 274"/>
            <p:cNvSpPr/>
            <p:nvPr/>
          </p:nvSpPr>
          <p:spPr>
            <a:xfrm>
              <a:off x="3879850" y="3200400"/>
              <a:ext cx="382588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708" y="0"/>
                  </a:lnTo>
                  <a:cubicBezTo>
                    <a:pt x="19410" y="0"/>
                    <a:pt x="21600" y="1652"/>
                    <a:pt x="21600" y="3689"/>
                  </a:cubicBezTo>
                  <a:lnTo>
                    <a:pt x="21600" y="17911"/>
                  </a:lnTo>
                  <a:cubicBezTo>
                    <a:pt x="21600" y="19948"/>
                    <a:pt x="19410" y="21600"/>
                    <a:pt x="16708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D2D2D2">
                  <a:alpha val="74996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5" name="Shape 275"/>
            <p:cNvSpPr/>
            <p:nvPr/>
          </p:nvSpPr>
          <p:spPr>
            <a:xfrm rot="10800000">
              <a:off x="3990086" y="3405187"/>
              <a:ext cx="173228" cy="114301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6" name="Shape 276"/>
            <p:cNvSpPr/>
            <p:nvPr/>
          </p:nvSpPr>
          <p:spPr>
            <a:xfrm>
              <a:off x="1204912" y="3200400"/>
              <a:ext cx="2679674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39"/>
                  </a:moveTo>
                  <a:lnTo>
                    <a:pt x="0" y="2061"/>
                  </a:lnTo>
                  <a:cubicBezTo>
                    <a:pt x="0" y="923"/>
                    <a:pt x="214" y="0"/>
                    <a:pt x="479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479" y="21600"/>
                  </a:lnTo>
                  <a:cubicBezTo>
                    <a:pt x="214" y="21600"/>
                    <a:pt x="0" y="20677"/>
                    <a:pt x="0" y="195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7" name="Shape 277"/>
            <p:cNvSpPr/>
            <p:nvPr/>
          </p:nvSpPr>
          <p:spPr>
            <a:xfrm>
              <a:off x="1205885" y="3352800"/>
              <a:ext cx="2677752" cy="20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</a:rPr>
                <a:t>Combo Box</a:t>
              </a:r>
            </a:p>
          </p:txBody>
        </p:sp>
        <p:grpSp>
          <p:nvGrpSpPr>
            <p:cNvPr id="292" name="Group 292"/>
            <p:cNvGrpSpPr/>
            <p:nvPr/>
          </p:nvGrpSpPr>
          <p:grpSpPr>
            <a:xfrm>
              <a:off x="1182687" y="2438400"/>
              <a:ext cx="3073401" cy="342900"/>
              <a:chOff x="0" y="0"/>
              <a:chExt cx="3073400" cy="342900"/>
            </a:xfrm>
          </p:grpSpPr>
          <p:sp>
            <p:nvSpPr>
              <p:cNvPr id="278" name="Shape 278"/>
              <p:cNvSpPr/>
              <p:nvPr/>
            </p:nvSpPr>
            <p:spPr>
              <a:xfrm flipH="1" rot="10800000">
                <a:off x="0" y="49212"/>
                <a:ext cx="3073400" cy="10160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288" name="Group 288"/>
              <p:cNvGrpSpPr/>
              <p:nvPr/>
            </p:nvGrpSpPr>
            <p:grpSpPr>
              <a:xfrm>
                <a:off x="265112" y="241300"/>
                <a:ext cx="2516188" cy="101600"/>
                <a:chOff x="0" y="0"/>
                <a:chExt cx="2516187" cy="101600"/>
              </a:xfrm>
            </p:grpSpPr>
            <p:sp>
              <p:nvSpPr>
                <p:cNvPr id="279" name="Shape 279"/>
                <p:cNvSpPr/>
                <p:nvPr/>
              </p:nvSpPr>
              <p:spPr>
                <a:xfrm flipH="1">
                  <a:off x="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0" name="Shape 280"/>
                <p:cNvSpPr/>
                <p:nvPr/>
              </p:nvSpPr>
              <p:spPr>
                <a:xfrm>
                  <a:off x="3302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1" name="Shape 281"/>
                <p:cNvSpPr/>
                <p:nvPr/>
              </p:nvSpPr>
              <p:spPr>
                <a:xfrm>
                  <a:off x="6477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2" name="Shape 282"/>
                <p:cNvSpPr/>
                <p:nvPr/>
              </p:nvSpPr>
              <p:spPr>
                <a:xfrm>
                  <a:off x="9144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3" name="Shape 283"/>
                <p:cNvSpPr/>
                <p:nvPr/>
              </p:nvSpPr>
              <p:spPr>
                <a:xfrm>
                  <a:off x="12319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4" name="Shape 284"/>
                <p:cNvSpPr/>
                <p:nvPr/>
              </p:nvSpPr>
              <p:spPr>
                <a:xfrm>
                  <a:off x="15621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5" name="Shape 285"/>
                <p:cNvSpPr/>
                <p:nvPr/>
              </p:nvSpPr>
              <p:spPr>
                <a:xfrm>
                  <a:off x="18796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6" name="Shape 286"/>
                <p:cNvSpPr/>
                <p:nvPr/>
              </p:nvSpPr>
              <p:spPr>
                <a:xfrm>
                  <a:off x="21971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7" name="Shape 287"/>
                <p:cNvSpPr/>
                <p:nvPr/>
              </p:nvSpPr>
              <p:spPr>
                <a:xfrm>
                  <a:off x="25146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289" name="Shape 289"/>
              <p:cNvSpPr/>
              <p:nvPr/>
            </p:nvSpPr>
            <p:spPr>
              <a:xfrm flipH="1">
                <a:off x="1189037" y="38100"/>
                <a:ext cx="1435101" cy="127000"/>
              </a:xfrm>
              <a:prstGeom prst="roundRect">
                <a:avLst>
                  <a:gd name="adj" fmla="val 50000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90" name="Shape 290"/>
              <p:cNvSpPr/>
              <p:nvPr/>
            </p:nvSpPr>
            <p:spPr>
              <a:xfrm rot="5400000">
                <a:off x="1052512" y="38100"/>
                <a:ext cx="241301" cy="165100"/>
              </a:xfrm>
              <a:prstGeom prst="rightArrow">
                <a:avLst>
                  <a:gd name="adj1" fmla="val 99370"/>
                  <a:gd name="adj2" fmla="val 69504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91" name="Shape 291"/>
              <p:cNvSpPr/>
              <p:nvPr/>
            </p:nvSpPr>
            <p:spPr>
              <a:xfrm rot="5400000">
                <a:off x="2500312" y="38100"/>
                <a:ext cx="241301" cy="165100"/>
              </a:xfrm>
              <a:prstGeom prst="rightArrow">
                <a:avLst>
                  <a:gd name="adj1" fmla="val 99370"/>
                  <a:gd name="adj2" fmla="val 69504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293" name="Shape 293"/>
            <p:cNvSpPr/>
            <p:nvPr/>
          </p:nvSpPr>
          <p:spPr>
            <a:xfrm>
              <a:off x="8758237" y="673100"/>
              <a:ext cx="382588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708" y="0"/>
                  </a:lnTo>
                  <a:cubicBezTo>
                    <a:pt x="19410" y="0"/>
                    <a:pt x="21600" y="1652"/>
                    <a:pt x="21600" y="3689"/>
                  </a:cubicBezTo>
                  <a:lnTo>
                    <a:pt x="21600" y="17911"/>
                  </a:lnTo>
                  <a:cubicBezTo>
                    <a:pt x="21600" y="19948"/>
                    <a:pt x="19410" y="21600"/>
                    <a:pt x="16708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4" name="Shape 294"/>
            <p:cNvSpPr/>
            <p:nvPr/>
          </p:nvSpPr>
          <p:spPr>
            <a:xfrm rot="10800000">
              <a:off x="8868474" y="877887"/>
              <a:ext cx="173227" cy="114301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083300" y="673100"/>
              <a:ext cx="2679674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39"/>
                  </a:moveTo>
                  <a:lnTo>
                    <a:pt x="0" y="2061"/>
                  </a:lnTo>
                  <a:cubicBezTo>
                    <a:pt x="0" y="923"/>
                    <a:pt x="214" y="0"/>
                    <a:pt x="479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479" y="21600"/>
                  </a:lnTo>
                  <a:cubicBezTo>
                    <a:pt x="214" y="21600"/>
                    <a:pt x="0" y="20677"/>
                    <a:pt x="0" y="195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84273" y="825500"/>
              <a:ext cx="2677752" cy="20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</a:rPr>
                <a:t>16:9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8758237" y="1498600"/>
              <a:ext cx="382588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708" y="0"/>
                  </a:lnTo>
                  <a:cubicBezTo>
                    <a:pt x="19410" y="0"/>
                    <a:pt x="21600" y="1652"/>
                    <a:pt x="21600" y="3689"/>
                  </a:cubicBezTo>
                  <a:lnTo>
                    <a:pt x="21600" y="17911"/>
                  </a:lnTo>
                  <a:cubicBezTo>
                    <a:pt x="21600" y="19948"/>
                    <a:pt x="19410" y="21600"/>
                    <a:pt x="16708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 rot="10800000">
              <a:off x="8868474" y="1703387"/>
              <a:ext cx="173227" cy="114301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083300" y="1498600"/>
              <a:ext cx="2679674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39"/>
                  </a:moveTo>
                  <a:lnTo>
                    <a:pt x="0" y="2061"/>
                  </a:lnTo>
                  <a:cubicBezTo>
                    <a:pt x="0" y="923"/>
                    <a:pt x="214" y="0"/>
                    <a:pt x="479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479" y="21600"/>
                  </a:lnTo>
                  <a:cubicBezTo>
                    <a:pt x="214" y="21600"/>
                    <a:pt x="0" y="20677"/>
                    <a:pt x="0" y="195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084273" y="1651000"/>
              <a:ext cx="2677752" cy="20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</a:rPr>
                <a:t>LCD TV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8758237" y="2362200"/>
              <a:ext cx="382588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708" y="0"/>
                  </a:lnTo>
                  <a:cubicBezTo>
                    <a:pt x="19410" y="0"/>
                    <a:pt x="21600" y="1652"/>
                    <a:pt x="21600" y="3689"/>
                  </a:cubicBezTo>
                  <a:lnTo>
                    <a:pt x="21600" y="17911"/>
                  </a:lnTo>
                  <a:cubicBezTo>
                    <a:pt x="21600" y="19948"/>
                    <a:pt x="19410" y="21600"/>
                    <a:pt x="16708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 rot="10800000">
              <a:off x="8868474" y="2566987"/>
              <a:ext cx="173227" cy="114301"/>
            </a:xfrm>
            <a:prstGeom prst="triangle">
              <a:avLst/>
            </a:prstGeom>
            <a:solidFill>
              <a:srgbClr val="FFFFFF"/>
            </a:solidFill>
            <a:ln w="6350" cap="flat">
              <a:solidFill>
                <a:srgbClr val="5656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083300" y="2362200"/>
              <a:ext cx="2679674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39"/>
                  </a:moveTo>
                  <a:lnTo>
                    <a:pt x="0" y="2061"/>
                  </a:lnTo>
                  <a:cubicBezTo>
                    <a:pt x="0" y="923"/>
                    <a:pt x="214" y="0"/>
                    <a:pt x="479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479" y="21600"/>
                  </a:lnTo>
                  <a:cubicBezTo>
                    <a:pt x="214" y="21600"/>
                    <a:pt x="0" y="20677"/>
                    <a:pt x="0" y="195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084273" y="2514600"/>
              <a:ext cx="2677752" cy="20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</a:rPr>
                <a:t>any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6502399" y="3298228"/>
              <a:ext cx="225092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Show local products only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3868737" y="673100"/>
              <a:ext cx="382588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708" y="0"/>
                  </a:lnTo>
                  <a:cubicBezTo>
                    <a:pt x="19410" y="0"/>
                    <a:pt x="21600" y="1652"/>
                    <a:pt x="21600" y="3689"/>
                  </a:cubicBezTo>
                  <a:lnTo>
                    <a:pt x="21600" y="17911"/>
                  </a:lnTo>
                  <a:cubicBezTo>
                    <a:pt x="21600" y="19948"/>
                    <a:pt x="19410" y="21600"/>
                    <a:pt x="16708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 rot="10800000">
              <a:off x="3978974" y="877887"/>
              <a:ext cx="173227" cy="114301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1193800" y="673100"/>
              <a:ext cx="2679674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39"/>
                  </a:moveTo>
                  <a:lnTo>
                    <a:pt x="0" y="2061"/>
                  </a:lnTo>
                  <a:cubicBezTo>
                    <a:pt x="0" y="923"/>
                    <a:pt x="214" y="0"/>
                    <a:pt x="479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479" y="21600"/>
                  </a:lnTo>
                  <a:cubicBezTo>
                    <a:pt x="214" y="21600"/>
                    <a:pt x="0" y="20677"/>
                    <a:pt x="0" y="195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1194773" y="825500"/>
              <a:ext cx="2677752" cy="20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</a:rPr>
                <a:t>any</a:t>
              </a:r>
            </a:p>
          </p:txBody>
        </p:sp>
        <p:grpSp>
          <p:nvGrpSpPr>
            <p:cNvPr id="312" name="Group 312"/>
            <p:cNvGrpSpPr/>
            <p:nvPr/>
          </p:nvGrpSpPr>
          <p:grpSpPr>
            <a:xfrm>
              <a:off x="6127750" y="3289300"/>
              <a:ext cx="304801" cy="304800"/>
              <a:chOff x="0" y="0"/>
              <a:chExt cx="304800" cy="304800"/>
            </a:xfrm>
          </p:grpSpPr>
          <p:sp>
            <p:nvSpPr>
              <p:cNvPr id="310" name="Shape 310"/>
              <p:cNvSpPr/>
              <p:nvPr/>
            </p:nvSpPr>
            <p:spPr>
              <a:xfrm>
                <a:off x="0" y="0"/>
                <a:ext cx="304800" cy="3048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43656" y="65329"/>
                <a:ext cx="217488" cy="165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406" name="Group 406"/>
          <p:cNvGrpSpPr/>
          <p:nvPr/>
        </p:nvGrpSpPr>
        <p:grpSpPr>
          <a:xfrm>
            <a:off x="21252808" y="555319"/>
            <a:ext cx="2151432" cy="9203234"/>
            <a:chOff x="0" y="2133"/>
            <a:chExt cx="2151430" cy="9203232"/>
          </a:xfrm>
        </p:grpSpPr>
        <p:grpSp>
          <p:nvGrpSpPr>
            <p:cNvPr id="322" name="Group 322"/>
            <p:cNvGrpSpPr/>
            <p:nvPr/>
          </p:nvGrpSpPr>
          <p:grpSpPr>
            <a:xfrm>
              <a:off x="242887" y="723900"/>
              <a:ext cx="1778001" cy="368300"/>
              <a:chOff x="0" y="0"/>
              <a:chExt cx="1778000" cy="368300"/>
            </a:xfrm>
          </p:grpSpPr>
          <p:sp>
            <p:nvSpPr>
              <p:cNvPr id="314" name="Shape 314"/>
              <p:cNvSpPr/>
              <p:nvPr/>
            </p:nvSpPr>
            <p:spPr>
              <a:xfrm flipH="1" rot="10800000">
                <a:off x="0" y="87312"/>
                <a:ext cx="1778000" cy="101601"/>
              </a:xfrm>
              <a:prstGeom prst="roundRect">
                <a:avLst>
                  <a:gd name="adj" fmla="val 50000"/>
                </a:avLst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127000" y="0"/>
                <a:ext cx="254000" cy="254000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321" name="Group 321"/>
              <p:cNvGrpSpPr/>
              <p:nvPr/>
            </p:nvGrpSpPr>
            <p:grpSpPr>
              <a:xfrm>
                <a:off x="252412" y="266700"/>
                <a:ext cx="1284288" cy="101600"/>
                <a:chOff x="0" y="0"/>
                <a:chExt cx="1284287" cy="101600"/>
              </a:xfrm>
            </p:grpSpPr>
            <p:sp>
              <p:nvSpPr>
                <p:cNvPr id="316" name="Shape 316"/>
                <p:cNvSpPr/>
                <p:nvPr/>
              </p:nvSpPr>
              <p:spPr>
                <a:xfrm>
                  <a:off x="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22598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17" name="Shape 317"/>
                <p:cNvSpPr/>
                <p:nvPr/>
              </p:nvSpPr>
              <p:spPr>
                <a:xfrm>
                  <a:off x="3302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22598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18" name="Shape 318"/>
                <p:cNvSpPr/>
                <p:nvPr/>
              </p:nvSpPr>
              <p:spPr>
                <a:xfrm>
                  <a:off x="6477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22598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19" name="Shape 319"/>
                <p:cNvSpPr/>
                <p:nvPr/>
              </p:nvSpPr>
              <p:spPr>
                <a:xfrm>
                  <a:off x="9652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22598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20" name="Shape 320"/>
                <p:cNvSpPr/>
                <p:nvPr/>
              </p:nvSpPr>
              <p:spPr>
                <a:xfrm>
                  <a:off x="12827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22598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sp>
          <p:nvSpPr>
            <p:cNvPr id="323" name="Shape 323"/>
            <p:cNvSpPr/>
            <p:nvPr/>
          </p:nvSpPr>
          <p:spPr>
            <a:xfrm>
              <a:off x="177799" y="452983"/>
              <a:ext cx="56007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PRICE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177800" y="1386433"/>
              <a:ext cx="61386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STOPS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177800" y="2491333"/>
              <a:ext cx="565862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TIMES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177800" y="4612233"/>
              <a:ext cx="783032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AIRLINES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177800" y="7711033"/>
              <a:ext cx="85938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AIRPORTS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177800" y="8155533"/>
              <a:ext cx="131658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FLIGHT QUALITY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177800" y="8600033"/>
              <a:ext cx="873557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DURATION</a:t>
              </a:r>
            </a:p>
          </p:txBody>
        </p:sp>
        <p:sp>
          <p:nvSpPr>
            <p:cNvPr id="330" name="Shape 330"/>
            <p:cNvSpPr/>
            <p:nvPr/>
          </p:nvSpPr>
          <p:spPr>
            <a:xfrm>
              <a:off x="241300" y="1056233"/>
              <a:ext cx="45323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A6AAA9"/>
                  </a:solidFill>
                </a:rPr>
                <a:t>$369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1524000" y="1056233"/>
              <a:ext cx="45323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A6AAA9"/>
                  </a:solidFill>
                </a:rPr>
                <a:t>$879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419100" y="1703933"/>
              <a:ext cx="173233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Non-stop  </a:t>
              </a:r>
              <a:r>
                <a:rPr sz="1200">
                  <a:solidFill>
                    <a:srgbClr val="497FD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</a:t>
              </a:r>
              <a:r>
                <a: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$449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419100" y="2046833"/>
              <a:ext cx="1681887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    </a:t>
              </a:r>
              <a:r>
                <a:rPr sz="1200">
                  <a:solidFill>
                    <a:srgbClr val="497FD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 </a:t>
              </a:r>
              <a:r>
                <a: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$384</a:t>
              </a:r>
            </a:p>
          </p:txBody>
        </p:sp>
        <p:sp>
          <p:nvSpPr>
            <p:cNvPr id="334" name="Shape 334"/>
            <p:cNvSpPr/>
            <p:nvPr/>
          </p:nvSpPr>
          <p:spPr>
            <a:xfrm rot="10800000">
              <a:off x="5463" y="522287"/>
              <a:ext cx="152706" cy="1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5" name="Shape 335"/>
            <p:cNvSpPr/>
            <p:nvPr/>
          </p:nvSpPr>
          <p:spPr>
            <a:xfrm rot="10800000">
              <a:off x="0" y="1447800"/>
              <a:ext cx="152706" cy="1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6" name="Shape 336"/>
            <p:cNvSpPr/>
            <p:nvPr/>
          </p:nvSpPr>
          <p:spPr>
            <a:xfrm rot="10800000">
              <a:off x="0" y="2552700"/>
              <a:ext cx="152706" cy="1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7" name="Shape 337"/>
            <p:cNvSpPr/>
            <p:nvPr/>
          </p:nvSpPr>
          <p:spPr>
            <a:xfrm rot="10800000">
              <a:off x="0" y="4673600"/>
              <a:ext cx="152706" cy="1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8" name="Shape 338"/>
            <p:cNvSpPr/>
            <p:nvPr/>
          </p:nvSpPr>
          <p:spPr>
            <a:xfrm rot="5400000">
              <a:off x="2399" y="7762628"/>
              <a:ext cx="152602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9" name="Shape 339"/>
            <p:cNvSpPr/>
            <p:nvPr/>
          </p:nvSpPr>
          <p:spPr>
            <a:xfrm rot="5400000">
              <a:off x="7289" y="8209610"/>
              <a:ext cx="152603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700000">
                <a:srgbClr val="FEFFFE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0" name="Shape 340"/>
            <p:cNvSpPr/>
            <p:nvPr/>
          </p:nvSpPr>
          <p:spPr>
            <a:xfrm rot="5400000">
              <a:off x="7289" y="8654110"/>
              <a:ext cx="152603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700000">
                <a:srgbClr val="FEFFFE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1" name="Shape 341"/>
            <p:cNvSpPr/>
            <p:nvPr/>
          </p:nvSpPr>
          <p:spPr>
            <a:xfrm>
              <a:off x="1219199" y="2491333"/>
              <a:ext cx="90160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View in grid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190500" y="8930233"/>
              <a:ext cx="69265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Show all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444499" y="4955133"/>
              <a:ext cx="757887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American</a:t>
              </a:r>
            </a:p>
          </p:txBody>
        </p:sp>
        <p:sp>
          <p:nvSpPr>
            <p:cNvPr id="344" name="Shape 344"/>
            <p:cNvSpPr/>
            <p:nvPr/>
          </p:nvSpPr>
          <p:spPr>
            <a:xfrm>
              <a:off x="444499" y="5285333"/>
              <a:ext cx="89337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Continental</a:t>
              </a:r>
            </a:p>
          </p:txBody>
        </p:sp>
        <p:sp>
          <p:nvSpPr>
            <p:cNvPr id="345" name="Shape 345"/>
            <p:cNvSpPr/>
            <p:nvPr/>
          </p:nvSpPr>
          <p:spPr>
            <a:xfrm>
              <a:off x="444500" y="5615533"/>
              <a:ext cx="46710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Delta</a:t>
              </a:r>
            </a:p>
          </p:txBody>
        </p:sp>
        <p:sp>
          <p:nvSpPr>
            <p:cNvPr id="346" name="Shape 346"/>
            <p:cNvSpPr/>
            <p:nvPr/>
          </p:nvSpPr>
          <p:spPr>
            <a:xfrm>
              <a:off x="444500" y="5945733"/>
              <a:ext cx="636423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Frontier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444500" y="6275933"/>
              <a:ext cx="62804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JetBlue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444500" y="6606133"/>
              <a:ext cx="89855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US Airways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444500" y="6936333"/>
              <a:ext cx="56311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United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444500" y="7266533"/>
              <a:ext cx="1189635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Multiple Airlines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177800" y="2133"/>
              <a:ext cx="69265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Show all</a:t>
              </a:r>
            </a:p>
          </p:txBody>
        </p:sp>
        <p:grpSp>
          <p:nvGrpSpPr>
            <p:cNvPr id="362" name="Group 362"/>
            <p:cNvGrpSpPr/>
            <p:nvPr/>
          </p:nvGrpSpPr>
          <p:grpSpPr>
            <a:xfrm>
              <a:off x="230187" y="3086100"/>
              <a:ext cx="1778001" cy="342900"/>
              <a:chOff x="0" y="0"/>
              <a:chExt cx="1778000" cy="342900"/>
            </a:xfrm>
          </p:grpSpPr>
          <p:sp>
            <p:nvSpPr>
              <p:cNvPr id="352" name="Shape 352"/>
              <p:cNvSpPr/>
              <p:nvPr/>
            </p:nvSpPr>
            <p:spPr>
              <a:xfrm flipH="1" rot="10800000">
                <a:off x="0" y="49212"/>
                <a:ext cx="1778000" cy="101601"/>
              </a:xfrm>
              <a:prstGeom prst="roundRect">
                <a:avLst>
                  <a:gd name="adj" fmla="val 50000"/>
                </a:avLst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358" name="Group 358"/>
              <p:cNvGrpSpPr/>
              <p:nvPr/>
            </p:nvGrpSpPr>
            <p:grpSpPr>
              <a:xfrm>
                <a:off x="201612" y="241300"/>
                <a:ext cx="1284288" cy="101600"/>
                <a:chOff x="0" y="0"/>
                <a:chExt cx="1284287" cy="101600"/>
              </a:xfrm>
            </p:grpSpPr>
            <p:sp>
              <p:nvSpPr>
                <p:cNvPr id="353" name="Shape 353"/>
                <p:cNvSpPr/>
                <p:nvPr/>
              </p:nvSpPr>
              <p:spPr>
                <a:xfrm>
                  <a:off x="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54" name="Shape 354"/>
                <p:cNvSpPr/>
                <p:nvPr/>
              </p:nvSpPr>
              <p:spPr>
                <a:xfrm>
                  <a:off x="3302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55" name="Shape 355"/>
                <p:cNvSpPr/>
                <p:nvPr/>
              </p:nvSpPr>
              <p:spPr>
                <a:xfrm>
                  <a:off x="6477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56" name="Shape 356"/>
                <p:cNvSpPr/>
                <p:nvPr/>
              </p:nvSpPr>
              <p:spPr>
                <a:xfrm>
                  <a:off x="9652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57" name="Shape 357"/>
                <p:cNvSpPr/>
                <p:nvPr/>
              </p:nvSpPr>
              <p:spPr>
                <a:xfrm>
                  <a:off x="12827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359" name="Shape 359"/>
              <p:cNvSpPr/>
              <p:nvPr/>
            </p:nvSpPr>
            <p:spPr>
              <a:xfrm flipH="1">
                <a:off x="541337" y="38100"/>
                <a:ext cx="787401" cy="127000"/>
              </a:xfrm>
              <a:prstGeom prst="roundRect">
                <a:avLst>
                  <a:gd name="adj" fmla="val 50000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60" name="Shape 360"/>
              <p:cNvSpPr/>
              <p:nvPr/>
            </p:nvSpPr>
            <p:spPr>
              <a:xfrm rot="5400000">
                <a:off x="404812" y="38100"/>
                <a:ext cx="241301" cy="165100"/>
              </a:xfrm>
              <a:prstGeom prst="rightArrow">
                <a:avLst>
                  <a:gd name="adj1" fmla="val 99370"/>
                  <a:gd name="adj2" fmla="val 69504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61" name="Shape 361"/>
              <p:cNvSpPr/>
              <p:nvPr/>
            </p:nvSpPr>
            <p:spPr>
              <a:xfrm rot="5400000">
                <a:off x="1204912" y="38100"/>
                <a:ext cx="241301" cy="165100"/>
              </a:xfrm>
              <a:prstGeom prst="rightArrow">
                <a:avLst>
                  <a:gd name="adj1" fmla="val 99370"/>
                  <a:gd name="adj2" fmla="val 69504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363" name="Shape 363"/>
            <p:cNvSpPr/>
            <p:nvPr/>
          </p:nvSpPr>
          <p:spPr>
            <a:xfrm>
              <a:off x="190500" y="2821533"/>
              <a:ext cx="192085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Leave:       Depart  I </a:t>
              </a:r>
              <a:r>
                <a:rPr sz="1200">
                  <a:solidFill>
                    <a:srgbClr val="7A7A7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Arrive</a:t>
              </a:r>
            </a:p>
          </p:txBody>
        </p:sp>
        <p:sp>
          <p:nvSpPr>
            <p:cNvPr id="364" name="Shape 364"/>
            <p:cNvSpPr/>
            <p:nvPr/>
          </p:nvSpPr>
          <p:spPr>
            <a:xfrm>
              <a:off x="190500" y="3405733"/>
              <a:ext cx="1938833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DCDEE0"/>
                  </a:solidFill>
                </a:rPr>
                <a:t>06:00a                       4:35p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190500" y="3697833"/>
              <a:ext cx="192085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Leave:       Depart  I</a:t>
              </a:r>
              <a:r>
                <a:rPr sz="1200">
                  <a:solidFill>
                    <a:srgbClr val="7A7A7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Arrive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190500" y="4282033"/>
              <a:ext cx="1938833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DCDEE0"/>
                  </a:solidFill>
                </a:rPr>
                <a:t>06:00a                       4:35p</a:t>
              </a:r>
            </a:p>
          </p:txBody>
        </p:sp>
        <p:grpSp>
          <p:nvGrpSpPr>
            <p:cNvPr id="369" name="Group 369"/>
            <p:cNvGrpSpPr/>
            <p:nvPr/>
          </p:nvGrpSpPr>
          <p:grpSpPr>
            <a:xfrm>
              <a:off x="228600" y="1752600"/>
              <a:ext cx="152400" cy="152400"/>
              <a:chOff x="0" y="0"/>
              <a:chExt cx="152400" cy="152400"/>
            </a:xfrm>
          </p:grpSpPr>
          <p:sp>
            <p:nvSpPr>
              <p:cNvPr id="367" name="Shape 367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DCDEE0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372" name="Group 372"/>
            <p:cNvGrpSpPr/>
            <p:nvPr/>
          </p:nvGrpSpPr>
          <p:grpSpPr>
            <a:xfrm>
              <a:off x="228600" y="2082800"/>
              <a:ext cx="152400" cy="152400"/>
              <a:chOff x="0" y="0"/>
              <a:chExt cx="152400" cy="152400"/>
            </a:xfrm>
          </p:grpSpPr>
          <p:sp>
            <p:nvSpPr>
              <p:cNvPr id="370" name="Shape 370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DCDEE0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383" name="Group 383"/>
            <p:cNvGrpSpPr/>
            <p:nvPr/>
          </p:nvGrpSpPr>
          <p:grpSpPr>
            <a:xfrm>
              <a:off x="230187" y="3962400"/>
              <a:ext cx="1778001" cy="342900"/>
              <a:chOff x="0" y="0"/>
              <a:chExt cx="1778000" cy="342900"/>
            </a:xfrm>
          </p:grpSpPr>
          <p:sp>
            <p:nvSpPr>
              <p:cNvPr id="373" name="Shape 373"/>
              <p:cNvSpPr/>
              <p:nvPr/>
            </p:nvSpPr>
            <p:spPr>
              <a:xfrm flipH="1" rot="10800000">
                <a:off x="0" y="49212"/>
                <a:ext cx="1778000" cy="101601"/>
              </a:xfrm>
              <a:prstGeom prst="roundRect">
                <a:avLst>
                  <a:gd name="adj" fmla="val 50000"/>
                </a:avLst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379" name="Group 379"/>
              <p:cNvGrpSpPr/>
              <p:nvPr/>
            </p:nvGrpSpPr>
            <p:grpSpPr>
              <a:xfrm>
                <a:off x="201612" y="241300"/>
                <a:ext cx="1284288" cy="101600"/>
                <a:chOff x="0" y="0"/>
                <a:chExt cx="1284287" cy="101600"/>
              </a:xfrm>
            </p:grpSpPr>
            <p:sp>
              <p:nvSpPr>
                <p:cNvPr id="374" name="Shape 374"/>
                <p:cNvSpPr/>
                <p:nvPr/>
              </p:nvSpPr>
              <p:spPr>
                <a:xfrm>
                  <a:off x="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75" name="Shape 375"/>
                <p:cNvSpPr/>
                <p:nvPr/>
              </p:nvSpPr>
              <p:spPr>
                <a:xfrm>
                  <a:off x="3302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76" name="Shape 376"/>
                <p:cNvSpPr/>
                <p:nvPr/>
              </p:nvSpPr>
              <p:spPr>
                <a:xfrm>
                  <a:off x="6477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77" name="Shape 377"/>
                <p:cNvSpPr/>
                <p:nvPr/>
              </p:nvSpPr>
              <p:spPr>
                <a:xfrm>
                  <a:off x="9652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78" name="Shape 378"/>
                <p:cNvSpPr/>
                <p:nvPr/>
              </p:nvSpPr>
              <p:spPr>
                <a:xfrm>
                  <a:off x="1282700" y="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sp>
            <p:nvSpPr>
              <p:cNvPr id="380" name="Shape 380"/>
              <p:cNvSpPr/>
              <p:nvPr/>
            </p:nvSpPr>
            <p:spPr>
              <a:xfrm flipH="1">
                <a:off x="541337" y="38100"/>
                <a:ext cx="787401" cy="127000"/>
              </a:xfrm>
              <a:prstGeom prst="roundRect">
                <a:avLst>
                  <a:gd name="adj" fmla="val 50000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81" name="Shape 381"/>
              <p:cNvSpPr/>
              <p:nvPr/>
            </p:nvSpPr>
            <p:spPr>
              <a:xfrm rot="5400000">
                <a:off x="404812" y="38100"/>
                <a:ext cx="241301" cy="165100"/>
              </a:xfrm>
              <a:prstGeom prst="rightArrow">
                <a:avLst>
                  <a:gd name="adj1" fmla="val 99370"/>
                  <a:gd name="adj2" fmla="val 69504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82" name="Shape 382"/>
              <p:cNvSpPr/>
              <p:nvPr/>
            </p:nvSpPr>
            <p:spPr>
              <a:xfrm rot="5400000">
                <a:off x="1204912" y="38100"/>
                <a:ext cx="241301" cy="165100"/>
              </a:xfrm>
              <a:prstGeom prst="rightArrow">
                <a:avLst>
                  <a:gd name="adj1" fmla="val 99370"/>
                  <a:gd name="adj2" fmla="val 69504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242887" y="5003800"/>
              <a:ext cx="152401" cy="152400"/>
              <a:chOff x="0" y="0"/>
              <a:chExt cx="152400" cy="152400"/>
            </a:xfrm>
          </p:grpSpPr>
          <p:sp>
            <p:nvSpPr>
              <p:cNvPr id="384" name="Shape 384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DCDEE0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389" name="Group 389"/>
            <p:cNvGrpSpPr/>
            <p:nvPr/>
          </p:nvGrpSpPr>
          <p:grpSpPr>
            <a:xfrm>
              <a:off x="242887" y="5334000"/>
              <a:ext cx="152401" cy="152400"/>
              <a:chOff x="0" y="0"/>
              <a:chExt cx="152400" cy="152400"/>
            </a:xfrm>
          </p:grpSpPr>
          <p:sp>
            <p:nvSpPr>
              <p:cNvPr id="387" name="Shape 387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DCDEE0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390" name="Shape 390"/>
            <p:cNvSpPr/>
            <p:nvPr/>
          </p:nvSpPr>
          <p:spPr>
            <a:xfrm>
              <a:off x="242887" y="5645150"/>
              <a:ext cx="152401" cy="152400"/>
            </a:xfrm>
            <a:prstGeom prst="roundRect">
              <a:avLst>
                <a:gd name="adj" fmla="val 11407"/>
              </a:avLst>
            </a:prstGeom>
            <a:solidFill>
              <a:srgbClr val="DCDEE0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393" name="Group 393"/>
            <p:cNvGrpSpPr/>
            <p:nvPr/>
          </p:nvGrpSpPr>
          <p:grpSpPr>
            <a:xfrm>
              <a:off x="242887" y="5975350"/>
              <a:ext cx="152401" cy="152400"/>
              <a:chOff x="0" y="0"/>
              <a:chExt cx="152400" cy="152400"/>
            </a:xfrm>
          </p:grpSpPr>
          <p:sp>
            <p:nvSpPr>
              <p:cNvPr id="391" name="Shape 391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DCDEE0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241300" y="6318250"/>
              <a:ext cx="152400" cy="152400"/>
              <a:chOff x="0" y="0"/>
              <a:chExt cx="152400" cy="152400"/>
            </a:xfrm>
          </p:grpSpPr>
          <p:sp>
            <p:nvSpPr>
              <p:cNvPr id="394" name="Shape 394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DCDEE0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>
              <a:off x="241300" y="6648450"/>
              <a:ext cx="152400" cy="152400"/>
              <a:chOff x="0" y="0"/>
              <a:chExt cx="152400" cy="152400"/>
            </a:xfrm>
          </p:grpSpPr>
          <p:sp>
            <p:nvSpPr>
              <p:cNvPr id="397" name="Shape 397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DCDEE0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398" name="Shape 398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241300" y="6959600"/>
              <a:ext cx="152400" cy="152400"/>
              <a:chOff x="0" y="0"/>
              <a:chExt cx="152400" cy="152400"/>
            </a:xfrm>
          </p:grpSpPr>
          <p:sp>
            <p:nvSpPr>
              <p:cNvPr id="400" name="Shape 400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DCDEE0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405" name="Group 405"/>
            <p:cNvGrpSpPr/>
            <p:nvPr/>
          </p:nvGrpSpPr>
          <p:grpSpPr>
            <a:xfrm>
              <a:off x="241300" y="7289800"/>
              <a:ext cx="152400" cy="152400"/>
              <a:chOff x="0" y="0"/>
              <a:chExt cx="152400" cy="152400"/>
            </a:xfrm>
          </p:grpSpPr>
          <p:sp>
            <p:nvSpPr>
              <p:cNvPr id="403" name="Shape 403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DCDEE0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04" name="Shape 404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440" name="Group 440"/>
          <p:cNvGrpSpPr/>
          <p:nvPr/>
        </p:nvGrpSpPr>
        <p:grpSpPr>
          <a:xfrm>
            <a:off x="18100033" y="656543"/>
            <a:ext cx="2286001" cy="8001001"/>
            <a:chOff x="0" y="0"/>
            <a:chExt cx="2286000" cy="8001000"/>
          </a:xfrm>
        </p:grpSpPr>
        <p:sp>
          <p:nvSpPr>
            <p:cNvPr id="407" name="Shape 407"/>
            <p:cNvSpPr/>
            <p:nvPr/>
          </p:nvSpPr>
          <p:spPr>
            <a:xfrm>
              <a:off x="0" y="0"/>
              <a:ext cx="2286000" cy="8001000"/>
            </a:xfrm>
            <a:prstGeom prst="roundRect">
              <a:avLst>
                <a:gd name="adj" fmla="val 241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08" name="Shape 408"/>
            <p:cNvSpPr/>
            <p:nvPr/>
          </p:nvSpPr>
          <p:spPr>
            <a:xfrm>
              <a:off x="203200" y="190500"/>
              <a:ext cx="859334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SHOWING</a:t>
              </a:r>
            </a:p>
          </p:txBody>
        </p:sp>
        <p:sp>
          <p:nvSpPr>
            <p:cNvPr id="409" name="Shape 409"/>
            <p:cNvSpPr/>
            <p:nvPr/>
          </p:nvSpPr>
          <p:spPr>
            <a:xfrm>
              <a:off x="241300" y="622300"/>
              <a:ext cx="1790701" cy="368300"/>
            </a:xfrm>
            <a:prstGeom prst="roundRect">
              <a:avLst>
                <a:gd name="adj" fmla="val 5000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0" name="Shape 410"/>
            <p:cNvSpPr/>
            <p:nvPr/>
          </p:nvSpPr>
          <p:spPr>
            <a:xfrm>
              <a:off x="312928" y="698500"/>
              <a:ext cx="1647445" cy="215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FAFFFF"/>
                </a:buClr>
                <a:buFont typeface="Helvetica Neue"/>
                <a:defRPr sz="1800"/>
              </a:pPr>
              <a:r>
                <a: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Xbox 360            </a:t>
              </a:r>
              <a:r>
                <a:rPr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</a:p>
          </p:txBody>
        </p:sp>
        <p:sp>
          <p:nvSpPr>
            <p:cNvPr id="411" name="Shape 411"/>
            <p:cNvSpPr/>
            <p:nvPr/>
          </p:nvSpPr>
          <p:spPr>
            <a:xfrm>
              <a:off x="241300" y="1041400"/>
              <a:ext cx="1790701" cy="368300"/>
            </a:xfrm>
            <a:prstGeom prst="roundRect">
              <a:avLst>
                <a:gd name="adj" fmla="val 5000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2" name="Shape 412"/>
            <p:cNvSpPr/>
            <p:nvPr/>
          </p:nvSpPr>
          <p:spPr>
            <a:xfrm>
              <a:off x="312928" y="1117600"/>
              <a:ext cx="1647445" cy="215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FAFFFF"/>
                </a:buClr>
                <a:buFont typeface="Helvetica Neue"/>
                <a:defRPr sz="1800"/>
              </a:pPr>
              <a:r>
                <a: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Games                </a:t>
              </a:r>
              <a:r>
                <a:rPr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</a:p>
          </p:txBody>
        </p:sp>
        <p:sp>
          <p:nvSpPr>
            <p:cNvPr id="413" name="Shape 413"/>
            <p:cNvSpPr/>
            <p:nvPr/>
          </p:nvSpPr>
          <p:spPr>
            <a:xfrm>
              <a:off x="241300" y="1460500"/>
              <a:ext cx="1790701" cy="368300"/>
            </a:xfrm>
            <a:prstGeom prst="roundRect">
              <a:avLst>
                <a:gd name="adj" fmla="val 5000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4" name="Shape 414"/>
            <p:cNvSpPr/>
            <p:nvPr/>
          </p:nvSpPr>
          <p:spPr>
            <a:xfrm>
              <a:off x="312928" y="1536700"/>
              <a:ext cx="1647445" cy="215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FAFFFF"/>
                </a:buClr>
                <a:buFont typeface="Helvetica Neue"/>
                <a:defRPr sz="1800"/>
              </a:pPr>
              <a:r>
                <a: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Action                 </a:t>
              </a:r>
              <a:r>
                <a:rPr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sz="1400">
                  <a:solidFill>
                    <a:srgbClr val="FAFFFF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419100" y="1881733"/>
              <a:ext cx="1392632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Clear all selections</a:t>
              </a:r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500" y="2269160"/>
              <a:ext cx="154548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NARROW RESULTS</a:t>
              </a:r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200" y="2612060"/>
              <a:ext cx="729234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Specials</a:t>
              </a:r>
            </a:p>
          </p:txBody>
        </p:sp>
        <p:sp>
          <p:nvSpPr>
            <p:cNvPr id="418" name="Shape 418"/>
            <p:cNvSpPr/>
            <p:nvPr/>
          </p:nvSpPr>
          <p:spPr>
            <a:xfrm>
              <a:off x="304800" y="2921000"/>
              <a:ext cx="1096913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Bonus Item (14)</a:t>
              </a:r>
            </a:p>
          </p:txBody>
        </p:sp>
        <p:sp>
          <p:nvSpPr>
            <p:cNvPr id="419" name="Shape 419"/>
            <p:cNvSpPr/>
            <p:nvPr/>
          </p:nvSpPr>
          <p:spPr>
            <a:xfrm>
              <a:off x="304800" y="3175000"/>
              <a:ext cx="1715145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Pre-Owned Games (277)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304800" y="3429000"/>
              <a:ext cx="961182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Price Drop (7)</a:t>
              </a:r>
            </a:p>
          </p:txBody>
        </p:sp>
        <p:sp>
          <p:nvSpPr>
            <p:cNvPr id="421" name="Shape 421"/>
            <p:cNvSpPr/>
            <p:nvPr/>
          </p:nvSpPr>
          <p:spPr>
            <a:xfrm>
              <a:off x="304800" y="3683000"/>
              <a:ext cx="1263675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Value Priced (127)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203200" y="4021760"/>
              <a:ext cx="582626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Action</a:t>
              </a:r>
            </a:p>
          </p:txBody>
        </p:sp>
        <p:sp>
          <p:nvSpPr>
            <p:cNvPr id="423" name="Shape 423"/>
            <p:cNvSpPr/>
            <p:nvPr/>
          </p:nvSpPr>
          <p:spPr>
            <a:xfrm>
              <a:off x="304800" y="4330700"/>
              <a:ext cx="1051967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Adventure(211)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304800" y="4584700"/>
              <a:ext cx="732433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Crime (23)</a:t>
              </a:r>
            </a:p>
          </p:txBody>
        </p:sp>
        <p:sp>
          <p:nvSpPr>
            <p:cNvPr id="425" name="Shape 425"/>
            <p:cNvSpPr/>
            <p:nvPr/>
          </p:nvSpPr>
          <p:spPr>
            <a:xfrm>
              <a:off x="304800" y="4838700"/>
              <a:ext cx="580108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Fight (7)</a:t>
              </a:r>
            </a:p>
          </p:txBody>
        </p:sp>
        <p:sp>
          <p:nvSpPr>
            <p:cNvPr id="426" name="Shape 426"/>
            <p:cNvSpPr/>
            <p:nvPr/>
          </p:nvSpPr>
          <p:spPr>
            <a:xfrm>
              <a:off x="304800" y="5092700"/>
              <a:ext cx="757883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Horror (40)</a:t>
              </a:r>
            </a:p>
          </p:txBody>
        </p:sp>
        <p:sp>
          <p:nvSpPr>
            <p:cNvPr id="427" name="Shape 427"/>
            <p:cNvSpPr/>
            <p:nvPr/>
          </p:nvSpPr>
          <p:spPr>
            <a:xfrm>
              <a:off x="317500" y="5334000"/>
              <a:ext cx="893465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Platform (23)</a:t>
              </a:r>
            </a:p>
          </p:txBody>
        </p:sp>
        <p:sp>
          <p:nvSpPr>
            <p:cNvPr id="428" name="Shape 428"/>
            <p:cNvSpPr/>
            <p:nvPr/>
          </p:nvSpPr>
          <p:spPr>
            <a:xfrm>
              <a:off x="317500" y="5588000"/>
              <a:ext cx="749474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Tactical (7)</a:t>
              </a:r>
            </a:p>
          </p:txBody>
        </p:sp>
        <p:sp>
          <p:nvSpPr>
            <p:cNvPr id="429" name="Shape 429"/>
            <p:cNvSpPr/>
            <p:nvPr/>
          </p:nvSpPr>
          <p:spPr>
            <a:xfrm>
              <a:off x="215900" y="5939460"/>
              <a:ext cx="1127456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ESRB Ratings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317500" y="6248400"/>
              <a:ext cx="969889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Everyone (41)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317500" y="6502400"/>
              <a:ext cx="1270745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Everyone 10+ (99)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317500" y="6756400"/>
              <a:ext cx="741289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Teen (189)</a:t>
              </a:r>
            </a:p>
          </p:txBody>
        </p:sp>
        <p:sp>
          <p:nvSpPr>
            <p:cNvPr id="433" name="Shape 433"/>
            <p:cNvSpPr/>
            <p:nvPr/>
          </p:nvSpPr>
          <p:spPr>
            <a:xfrm>
              <a:off x="317500" y="7010400"/>
              <a:ext cx="88513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Mature (162)</a:t>
              </a:r>
            </a:p>
          </p:txBody>
        </p:sp>
        <p:sp>
          <p:nvSpPr>
            <p:cNvPr id="434" name="Shape 434"/>
            <p:cNvSpPr/>
            <p:nvPr/>
          </p:nvSpPr>
          <p:spPr>
            <a:xfrm>
              <a:off x="317500" y="7264400"/>
              <a:ext cx="605632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None (3)</a:t>
              </a:r>
            </a:p>
          </p:txBody>
        </p:sp>
        <p:sp>
          <p:nvSpPr>
            <p:cNvPr id="435" name="Shape 435"/>
            <p:cNvSpPr/>
            <p:nvPr/>
          </p:nvSpPr>
          <p:spPr>
            <a:xfrm>
              <a:off x="317500" y="7518400"/>
              <a:ext cx="1351335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Rating pending (40)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241300" y="495300"/>
              <a:ext cx="1816895" cy="1"/>
            </a:xfrm>
            <a:prstGeom prst="line">
              <a:avLst/>
            </a:prstGeom>
            <a:noFill/>
            <a:ln w="12700" cap="flat">
              <a:solidFill>
                <a:srgbClr val="A8A8A8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7" name="Shape 437"/>
            <p:cNvSpPr/>
            <p:nvPr/>
          </p:nvSpPr>
          <p:spPr>
            <a:xfrm>
              <a:off x="241300" y="2590800"/>
              <a:ext cx="181689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8" name="Shape 438"/>
            <p:cNvSpPr/>
            <p:nvPr/>
          </p:nvSpPr>
          <p:spPr>
            <a:xfrm>
              <a:off x="215900" y="3987800"/>
              <a:ext cx="181689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9" name="Shape 439"/>
            <p:cNvSpPr/>
            <p:nvPr/>
          </p:nvSpPr>
          <p:spPr>
            <a:xfrm>
              <a:off x="228600" y="5918200"/>
              <a:ext cx="181689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91" name="Group 491"/>
          <p:cNvGrpSpPr/>
          <p:nvPr/>
        </p:nvGrpSpPr>
        <p:grpSpPr>
          <a:xfrm>
            <a:off x="11301355" y="2024373"/>
            <a:ext cx="2540001" cy="8001001"/>
            <a:chOff x="0" y="0"/>
            <a:chExt cx="2540000" cy="8001000"/>
          </a:xfrm>
        </p:grpSpPr>
        <p:sp>
          <p:nvSpPr>
            <p:cNvPr id="441" name="Shape 441"/>
            <p:cNvSpPr/>
            <p:nvPr/>
          </p:nvSpPr>
          <p:spPr>
            <a:xfrm>
              <a:off x="0" y="0"/>
              <a:ext cx="2540000" cy="8001000"/>
            </a:xfrm>
            <a:prstGeom prst="roundRect">
              <a:avLst>
                <a:gd name="adj" fmla="val 2172"/>
              </a:avLst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42" name="Shape 442"/>
            <p:cNvSpPr/>
            <p:nvPr/>
          </p:nvSpPr>
          <p:spPr>
            <a:xfrm>
              <a:off x="76200" y="84683"/>
              <a:ext cx="1502969" cy="452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31663A"/>
                  </a:solidFill>
                  <a:latin typeface="Helvetica"/>
                  <a:ea typeface="Helvetica"/>
                  <a:cs typeface="Helvetica"/>
                  <a:sym typeface="Helvetica"/>
                </a:rPr>
                <a:t>In Digital Cameras</a:t>
              </a:r>
              <a:endParaRPr b="1" sz="1200">
                <a:solidFill>
                  <a:srgbClr val="31663A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Clear all refinements</a:t>
              </a:r>
            </a:p>
          </p:txBody>
        </p:sp>
        <p:sp>
          <p:nvSpPr>
            <p:cNvPr id="443" name="Shape 443"/>
            <p:cNvSpPr/>
            <p:nvPr/>
          </p:nvSpPr>
          <p:spPr>
            <a:xfrm>
              <a:off x="317500" y="1634160"/>
              <a:ext cx="551841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Brand</a:t>
              </a:r>
            </a:p>
          </p:txBody>
        </p:sp>
        <p:sp>
          <p:nvSpPr>
            <p:cNvPr id="444" name="Shape 444"/>
            <p:cNvSpPr/>
            <p:nvPr/>
          </p:nvSpPr>
          <p:spPr>
            <a:xfrm rot="5400000">
              <a:off x="154799" y="1692028"/>
              <a:ext cx="152602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45" name="Shape 445"/>
            <p:cNvSpPr/>
            <p:nvPr/>
          </p:nvSpPr>
          <p:spPr>
            <a:xfrm>
              <a:off x="317500" y="1938960"/>
              <a:ext cx="45019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Type</a:t>
              </a:r>
            </a:p>
          </p:txBody>
        </p:sp>
        <p:sp>
          <p:nvSpPr>
            <p:cNvPr id="446" name="Shape 446"/>
            <p:cNvSpPr/>
            <p:nvPr/>
          </p:nvSpPr>
          <p:spPr>
            <a:xfrm rot="5400000">
              <a:off x="146989" y="2012010"/>
              <a:ext cx="152603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47" name="Shape 447"/>
            <p:cNvSpPr/>
            <p:nvPr/>
          </p:nvSpPr>
          <p:spPr>
            <a:xfrm rot="10800000">
              <a:off x="139700" y="2286000"/>
              <a:ext cx="152706" cy="1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317500" y="2222500"/>
              <a:ext cx="825252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Condition</a:t>
              </a:r>
            </a:p>
          </p:txBody>
        </p:sp>
        <p:sp>
          <p:nvSpPr>
            <p:cNvPr id="449" name="Shape 449"/>
            <p:cNvSpPr/>
            <p:nvPr/>
          </p:nvSpPr>
          <p:spPr>
            <a:xfrm>
              <a:off x="317500" y="2478633"/>
              <a:ext cx="797205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New (564)</a:t>
              </a:r>
            </a:p>
          </p:txBody>
        </p:sp>
        <p:sp>
          <p:nvSpPr>
            <p:cNvPr id="450" name="Shape 450"/>
            <p:cNvSpPr/>
            <p:nvPr/>
          </p:nvSpPr>
          <p:spPr>
            <a:xfrm>
              <a:off x="317500" y="2707233"/>
              <a:ext cx="195712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New other (see details) (82)</a:t>
              </a:r>
            </a:p>
          </p:txBody>
        </p:sp>
        <p:sp>
          <p:nvSpPr>
            <p:cNvPr id="451" name="Shape 451"/>
            <p:cNvSpPr/>
            <p:nvPr/>
          </p:nvSpPr>
          <p:spPr>
            <a:xfrm>
              <a:off x="317500" y="2935833"/>
              <a:ext cx="207904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Manufacturer refurbished(14)</a:t>
              </a:r>
            </a:p>
          </p:txBody>
        </p:sp>
        <p:sp>
          <p:nvSpPr>
            <p:cNvPr id="452" name="Shape 452"/>
            <p:cNvSpPr/>
            <p:nvPr/>
          </p:nvSpPr>
          <p:spPr>
            <a:xfrm>
              <a:off x="317500" y="3189833"/>
              <a:ext cx="155371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Seller refurbished(56)</a:t>
              </a:r>
            </a:p>
          </p:txBody>
        </p:sp>
        <p:sp>
          <p:nvSpPr>
            <p:cNvPr id="453" name="Shape 453"/>
            <p:cNvSpPr/>
            <p:nvPr/>
          </p:nvSpPr>
          <p:spPr>
            <a:xfrm>
              <a:off x="317500" y="3431133"/>
              <a:ext cx="932993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Used(1,352)</a:t>
              </a:r>
            </a:p>
          </p:txBody>
        </p:sp>
        <p:sp>
          <p:nvSpPr>
            <p:cNvPr id="454" name="Shape 454"/>
            <p:cNvSpPr/>
            <p:nvPr/>
          </p:nvSpPr>
          <p:spPr>
            <a:xfrm>
              <a:off x="317500" y="3685133"/>
              <a:ext cx="212948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For parts or not working (409)</a:t>
              </a:r>
            </a:p>
          </p:txBody>
        </p:sp>
        <p:sp>
          <p:nvSpPr>
            <p:cNvPr id="455" name="Shape 455"/>
            <p:cNvSpPr/>
            <p:nvPr/>
          </p:nvSpPr>
          <p:spPr>
            <a:xfrm>
              <a:off x="317500" y="3926433"/>
              <a:ext cx="139293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Not specified (102)</a:t>
              </a:r>
            </a:p>
          </p:txBody>
        </p:sp>
        <p:sp>
          <p:nvSpPr>
            <p:cNvPr id="456" name="Shape 456"/>
            <p:cNvSpPr/>
            <p:nvPr/>
          </p:nvSpPr>
          <p:spPr>
            <a:xfrm>
              <a:off x="317500" y="1183233"/>
              <a:ext cx="164134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Choose more   </a:t>
              </a:r>
              <a:r>
                <a:rPr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Clear</a:t>
              </a:r>
            </a:p>
          </p:txBody>
        </p:sp>
        <p:sp>
          <p:nvSpPr>
            <p:cNvPr id="457" name="Shape 457"/>
            <p:cNvSpPr/>
            <p:nvPr/>
          </p:nvSpPr>
          <p:spPr>
            <a:xfrm rot="10800000">
              <a:off x="139700" y="774700"/>
              <a:ext cx="152706" cy="1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882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1663A"/>
                  </a:solidFill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317500" y="707060"/>
              <a:ext cx="94350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Megapixels</a:t>
              </a:r>
            </a:p>
          </p:txBody>
        </p:sp>
        <p:sp>
          <p:nvSpPr>
            <p:cNvPr id="459" name="Shape 459"/>
            <p:cNvSpPr/>
            <p:nvPr/>
          </p:nvSpPr>
          <p:spPr>
            <a:xfrm rot="10800000">
              <a:off x="139700" y="4660900"/>
              <a:ext cx="152706" cy="1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60" name="Shape 460"/>
            <p:cNvSpPr/>
            <p:nvPr/>
          </p:nvSpPr>
          <p:spPr>
            <a:xfrm>
              <a:off x="317500" y="4593260"/>
              <a:ext cx="48950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Price</a:t>
              </a:r>
            </a:p>
          </p:txBody>
        </p:sp>
        <p:sp>
          <p:nvSpPr>
            <p:cNvPr id="461" name="Shape 461"/>
            <p:cNvSpPr/>
            <p:nvPr/>
          </p:nvSpPr>
          <p:spPr>
            <a:xfrm>
              <a:off x="317500" y="948360"/>
              <a:ext cx="1051713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44882D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44882D"/>
                  </a:solidFill>
                </a:rPr>
                <a:t>8.0 to 9.9 MP</a:t>
              </a:r>
            </a:p>
          </p:txBody>
        </p:sp>
        <p:sp>
          <p:nvSpPr>
            <p:cNvPr id="462" name="Shape 462"/>
            <p:cNvSpPr/>
            <p:nvPr/>
          </p:nvSpPr>
          <p:spPr>
            <a:xfrm>
              <a:off x="127000" y="1003300"/>
              <a:ext cx="152401" cy="15240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65100" y="1041400"/>
              <a:ext cx="76201" cy="76201"/>
            </a:xfrm>
            <a:prstGeom prst="roundRect">
              <a:avLst>
                <a:gd name="adj" fmla="val 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44882D"/>
                  </a:solidFill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64" name="Shape 464"/>
            <p:cNvSpPr/>
            <p:nvPr/>
          </p:nvSpPr>
          <p:spPr>
            <a:xfrm>
              <a:off x="317499" y="5533060"/>
              <a:ext cx="1098653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Optical Zoom</a:t>
              </a:r>
            </a:p>
          </p:txBody>
        </p:sp>
        <p:sp>
          <p:nvSpPr>
            <p:cNvPr id="465" name="Shape 465"/>
            <p:cNvSpPr/>
            <p:nvPr/>
          </p:nvSpPr>
          <p:spPr>
            <a:xfrm rot="5400000">
              <a:off x="146989" y="5606110"/>
              <a:ext cx="152603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1663A"/>
                  </a:solidFill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66" name="Shape 466"/>
            <p:cNvSpPr/>
            <p:nvPr/>
          </p:nvSpPr>
          <p:spPr>
            <a:xfrm>
              <a:off x="317500" y="5837860"/>
              <a:ext cx="1163727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Bundled Items</a:t>
              </a:r>
            </a:p>
          </p:txBody>
        </p:sp>
        <p:sp>
          <p:nvSpPr>
            <p:cNvPr id="467" name="Shape 467"/>
            <p:cNvSpPr/>
            <p:nvPr/>
          </p:nvSpPr>
          <p:spPr>
            <a:xfrm rot="5400000">
              <a:off x="146989" y="5910910"/>
              <a:ext cx="152603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1663A"/>
                  </a:solidFill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68" name="Shape 468"/>
            <p:cNvSpPr/>
            <p:nvPr/>
          </p:nvSpPr>
          <p:spPr>
            <a:xfrm>
              <a:off x="317500" y="6142660"/>
              <a:ext cx="52608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Seller</a:t>
              </a:r>
            </a:p>
          </p:txBody>
        </p:sp>
        <p:sp>
          <p:nvSpPr>
            <p:cNvPr id="469" name="Shape 469"/>
            <p:cNvSpPr/>
            <p:nvPr/>
          </p:nvSpPr>
          <p:spPr>
            <a:xfrm rot="5400000">
              <a:off x="146989" y="6215710"/>
              <a:ext cx="152603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1663A"/>
                  </a:solidFill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0" name="Shape 470"/>
            <p:cNvSpPr/>
            <p:nvPr/>
          </p:nvSpPr>
          <p:spPr>
            <a:xfrm>
              <a:off x="317499" y="6422060"/>
              <a:ext cx="1220421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Buying formats</a:t>
              </a:r>
            </a:p>
          </p:txBody>
        </p:sp>
        <p:sp>
          <p:nvSpPr>
            <p:cNvPr id="471" name="Shape 471"/>
            <p:cNvSpPr/>
            <p:nvPr/>
          </p:nvSpPr>
          <p:spPr>
            <a:xfrm rot="5400000">
              <a:off x="146989" y="6495110"/>
              <a:ext cx="152603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1663A"/>
                  </a:solidFill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2" name="Shape 472"/>
            <p:cNvSpPr/>
            <p:nvPr/>
          </p:nvSpPr>
          <p:spPr>
            <a:xfrm>
              <a:off x="317500" y="6726860"/>
              <a:ext cx="865023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Show only</a:t>
              </a:r>
            </a:p>
          </p:txBody>
        </p:sp>
        <p:sp>
          <p:nvSpPr>
            <p:cNvPr id="473" name="Shape 473"/>
            <p:cNvSpPr/>
            <p:nvPr/>
          </p:nvSpPr>
          <p:spPr>
            <a:xfrm rot="5400000">
              <a:off x="146989" y="6799910"/>
              <a:ext cx="152603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1663A"/>
                  </a:solidFill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4" name="Shape 474"/>
            <p:cNvSpPr/>
            <p:nvPr/>
          </p:nvSpPr>
          <p:spPr>
            <a:xfrm>
              <a:off x="317499" y="7006260"/>
              <a:ext cx="74920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Location</a:t>
              </a:r>
            </a:p>
          </p:txBody>
        </p:sp>
        <p:sp>
          <p:nvSpPr>
            <p:cNvPr id="475" name="Shape 475"/>
            <p:cNvSpPr/>
            <p:nvPr/>
          </p:nvSpPr>
          <p:spPr>
            <a:xfrm rot="5400000">
              <a:off x="146989" y="7079310"/>
              <a:ext cx="152603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1663A"/>
                  </a:solidFill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6" name="Shape 476"/>
            <p:cNvSpPr/>
            <p:nvPr/>
          </p:nvSpPr>
          <p:spPr>
            <a:xfrm>
              <a:off x="317500" y="7298360"/>
              <a:ext cx="754838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1663A"/>
                  </a:solidFill>
                </a:rPr>
                <a:t>Distance</a:t>
              </a:r>
            </a:p>
          </p:txBody>
        </p:sp>
        <p:sp>
          <p:nvSpPr>
            <p:cNvPr id="477" name="Shape 477"/>
            <p:cNvSpPr/>
            <p:nvPr/>
          </p:nvSpPr>
          <p:spPr>
            <a:xfrm rot="5400000">
              <a:off x="146989" y="7371410"/>
              <a:ext cx="152603" cy="14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31663A"/>
                  </a:solidFill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8" name="Shape 478"/>
            <p:cNvSpPr/>
            <p:nvPr/>
          </p:nvSpPr>
          <p:spPr>
            <a:xfrm>
              <a:off x="139700" y="7647533"/>
              <a:ext cx="1683563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44882D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4882D"/>
                  </a:solidFill>
                </a:rPr>
                <a:t>Customize preferences</a:t>
              </a:r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300" y="4864100"/>
              <a:ext cx="762000" cy="508000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200">
                  <a:solidFill>
                    <a:srgbClr val="59AE62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59AE62"/>
                  </a:solidFill>
                  <a:uFill>
                    <a:solidFill>
                      <a:srgbClr val="5A5C5C"/>
                    </a:solidFill>
                  </a:uFill>
                </a:rPr>
                <a:t>150$</a:t>
              </a:r>
            </a:p>
          </p:txBody>
        </p:sp>
        <p:sp>
          <p:nvSpPr>
            <p:cNvPr id="480" name="Shape 480"/>
            <p:cNvSpPr/>
            <p:nvPr/>
          </p:nvSpPr>
          <p:spPr>
            <a:xfrm>
              <a:off x="1333500" y="4864100"/>
              <a:ext cx="762000" cy="508000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200">
                  <a:solidFill>
                    <a:srgbClr val="59AE62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59AE62"/>
                  </a:solidFill>
                  <a:uFill>
                    <a:solidFill>
                      <a:srgbClr val="5A5C5C"/>
                    </a:solidFill>
                  </a:uFill>
                </a:rPr>
                <a:t>990$</a:t>
              </a:r>
            </a:p>
          </p:txBody>
        </p:sp>
        <p:sp>
          <p:nvSpPr>
            <p:cNvPr id="481" name="Shape 481"/>
            <p:cNvSpPr/>
            <p:nvPr/>
          </p:nvSpPr>
          <p:spPr>
            <a:xfrm>
              <a:off x="1054100" y="4967833"/>
              <a:ext cx="24978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to</a:t>
              </a:r>
            </a:p>
          </p:txBody>
        </p:sp>
        <p:sp>
          <p:nvSpPr>
            <p:cNvPr id="482" name="Shape 482"/>
            <p:cNvSpPr/>
            <p:nvPr/>
          </p:nvSpPr>
          <p:spPr>
            <a:xfrm>
              <a:off x="191095" y="7642423"/>
              <a:ext cx="2255116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3" name="Shape 483"/>
            <p:cNvSpPr/>
            <p:nvPr/>
          </p:nvSpPr>
          <p:spPr>
            <a:xfrm>
              <a:off x="139700" y="2809836"/>
              <a:ext cx="152400" cy="152401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4" name="Shape 484"/>
            <p:cNvSpPr/>
            <p:nvPr/>
          </p:nvSpPr>
          <p:spPr>
            <a:xfrm>
              <a:off x="139700" y="3045580"/>
              <a:ext cx="152400" cy="152401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5" name="Shape 485"/>
            <p:cNvSpPr/>
            <p:nvPr/>
          </p:nvSpPr>
          <p:spPr>
            <a:xfrm>
              <a:off x="139700" y="3281324"/>
              <a:ext cx="152400" cy="152401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6" name="Shape 486"/>
            <p:cNvSpPr/>
            <p:nvPr/>
          </p:nvSpPr>
          <p:spPr>
            <a:xfrm>
              <a:off x="139700" y="3517067"/>
              <a:ext cx="152400" cy="152401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7" name="Shape 487"/>
            <p:cNvSpPr/>
            <p:nvPr/>
          </p:nvSpPr>
          <p:spPr>
            <a:xfrm>
              <a:off x="139700" y="3752811"/>
              <a:ext cx="152400" cy="152401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8" name="Shape 488"/>
            <p:cNvSpPr/>
            <p:nvPr/>
          </p:nvSpPr>
          <p:spPr>
            <a:xfrm>
              <a:off x="139700" y="2555836"/>
              <a:ext cx="152400" cy="152401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9" name="Shape 489"/>
            <p:cNvSpPr/>
            <p:nvPr/>
          </p:nvSpPr>
          <p:spPr>
            <a:xfrm>
              <a:off x="139852" y="3974287"/>
              <a:ext cx="152401" cy="152401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0" name="Shape 490"/>
            <p:cNvSpPr/>
            <p:nvPr/>
          </p:nvSpPr>
          <p:spPr>
            <a:xfrm>
              <a:off x="320391" y="4171950"/>
              <a:ext cx="1031749" cy="275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44882D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4882D"/>
                  </a:solidFill>
                </a:rPr>
                <a:t>Choose more</a:t>
              </a:r>
            </a:p>
          </p:txBody>
        </p:sp>
      </p:grpSp>
      <p:grpSp>
        <p:nvGrpSpPr>
          <p:cNvPr id="547" name="Group 547"/>
          <p:cNvGrpSpPr/>
          <p:nvPr/>
        </p:nvGrpSpPr>
        <p:grpSpPr>
          <a:xfrm>
            <a:off x="841903" y="5883188"/>
            <a:ext cx="3048001" cy="7366001"/>
            <a:chOff x="0" y="0"/>
            <a:chExt cx="3048000" cy="7366000"/>
          </a:xfrm>
        </p:grpSpPr>
        <p:sp>
          <p:nvSpPr>
            <p:cNvPr id="492" name="Shape 492"/>
            <p:cNvSpPr/>
            <p:nvPr/>
          </p:nvSpPr>
          <p:spPr>
            <a:xfrm>
              <a:off x="0" y="0"/>
              <a:ext cx="3048000" cy="7366000"/>
            </a:xfrm>
            <a:prstGeom prst="roundRect">
              <a:avLst>
                <a:gd name="adj" fmla="val 1810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54000" y="5715000"/>
              <a:ext cx="2514600" cy="1371600"/>
            </a:xfrm>
            <a:prstGeom prst="roundRect">
              <a:avLst>
                <a:gd name="adj" fmla="val 402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4" name="Shape 494"/>
            <p:cNvSpPr/>
            <p:nvPr/>
          </p:nvSpPr>
          <p:spPr>
            <a:xfrm>
              <a:off x="2395537" y="1041400"/>
              <a:ext cx="382588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708" y="0"/>
                  </a:lnTo>
                  <a:cubicBezTo>
                    <a:pt x="19410" y="0"/>
                    <a:pt x="21600" y="1652"/>
                    <a:pt x="21600" y="3689"/>
                  </a:cubicBezTo>
                  <a:lnTo>
                    <a:pt x="21600" y="17911"/>
                  </a:lnTo>
                  <a:cubicBezTo>
                    <a:pt x="21600" y="19948"/>
                    <a:pt x="19410" y="21600"/>
                    <a:pt x="16708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5" name="Shape 495"/>
            <p:cNvSpPr/>
            <p:nvPr/>
          </p:nvSpPr>
          <p:spPr>
            <a:xfrm rot="10800000">
              <a:off x="2505774" y="1246187"/>
              <a:ext cx="173227" cy="114301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6" name="Shape 496"/>
            <p:cNvSpPr/>
            <p:nvPr/>
          </p:nvSpPr>
          <p:spPr>
            <a:xfrm>
              <a:off x="241272" y="1041400"/>
              <a:ext cx="2159002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39"/>
                  </a:moveTo>
                  <a:lnTo>
                    <a:pt x="0" y="2061"/>
                  </a:lnTo>
                  <a:cubicBezTo>
                    <a:pt x="0" y="923"/>
                    <a:pt x="214" y="0"/>
                    <a:pt x="479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479" y="21600"/>
                  </a:lnTo>
                  <a:cubicBezTo>
                    <a:pt x="214" y="21600"/>
                    <a:pt x="0" y="20677"/>
                    <a:pt x="0" y="195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42056" y="1193800"/>
              <a:ext cx="2157453" cy="20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DCDEE0"/>
                  </a:solidFill>
                  <a:uFill>
                    <a:solidFill>
                      <a:srgbClr val="5A5C5C"/>
                    </a:solidFill>
                  </a:uFill>
                </a:rPr>
                <a:t>Most Popular</a:t>
              </a:r>
            </a:p>
          </p:txBody>
        </p:sp>
        <p:sp>
          <p:nvSpPr>
            <p:cNvPr id="498" name="Shape 498"/>
            <p:cNvSpPr/>
            <p:nvPr/>
          </p:nvSpPr>
          <p:spPr>
            <a:xfrm>
              <a:off x="2395564" y="1930400"/>
              <a:ext cx="382589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708" y="0"/>
                  </a:lnTo>
                  <a:cubicBezTo>
                    <a:pt x="19410" y="0"/>
                    <a:pt x="21600" y="1652"/>
                    <a:pt x="21600" y="3689"/>
                  </a:cubicBezTo>
                  <a:lnTo>
                    <a:pt x="21600" y="17911"/>
                  </a:lnTo>
                  <a:cubicBezTo>
                    <a:pt x="21600" y="19948"/>
                    <a:pt x="19410" y="21600"/>
                    <a:pt x="16708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9" name="Shape 499"/>
            <p:cNvSpPr/>
            <p:nvPr/>
          </p:nvSpPr>
          <p:spPr>
            <a:xfrm rot="10800000">
              <a:off x="2505801" y="2135187"/>
              <a:ext cx="173227" cy="114301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502" name="Group 502"/>
            <p:cNvGrpSpPr/>
            <p:nvPr/>
          </p:nvGrpSpPr>
          <p:grpSpPr>
            <a:xfrm>
              <a:off x="241300" y="1930400"/>
              <a:ext cx="2159001" cy="508000"/>
              <a:chOff x="0" y="0"/>
              <a:chExt cx="2159000" cy="508000"/>
            </a:xfrm>
          </p:grpSpPr>
          <p:sp>
            <p:nvSpPr>
              <p:cNvPr id="500" name="Shape 500"/>
              <p:cNvSpPr/>
              <p:nvPr/>
            </p:nvSpPr>
            <p:spPr>
              <a:xfrm>
                <a:off x="0" y="0"/>
                <a:ext cx="2159001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539"/>
                    </a:moveTo>
                    <a:lnTo>
                      <a:pt x="0" y="2061"/>
                    </a:lnTo>
                    <a:cubicBezTo>
                      <a:pt x="0" y="923"/>
                      <a:pt x="214" y="0"/>
                      <a:pt x="479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479" y="21600"/>
                    </a:lnTo>
                    <a:cubicBezTo>
                      <a:pt x="214" y="21600"/>
                      <a:pt x="0" y="20677"/>
                      <a:pt x="0" y="195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783" y="152400"/>
                <a:ext cx="2157453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</a:rPr>
                  <a:t>Community</a:t>
                </a:r>
              </a:p>
            </p:txBody>
          </p:sp>
        </p:grpSp>
        <p:grpSp>
          <p:nvGrpSpPr>
            <p:cNvPr id="505" name="Group 505"/>
            <p:cNvGrpSpPr/>
            <p:nvPr/>
          </p:nvGrpSpPr>
          <p:grpSpPr>
            <a:xfrm>
              <a:off x="2395564" y="2794000"/>
              <a:ext cx="382589" cy="508000"/>
              <a:chOff x="0" y="0"/>
              <a:chExt cx="382587" cy="508000"/>
            </a:xfrm>
          </p:grpSpPr>
          <p:sp>
            <p:nvSpPr>
              <p:cNvPr id="503" name="Shape 503"/>
              <p:cNvSpPr/>
              <p:nvPr/>
            </p:nvSpPr>
            <p:spPr>
              <a:xfrm>
                <a:off x="0" y="0"/>
                <a:ext cx="382588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6708" y="0"/>
                    </a:lnTo>
                    <a:cubicBezTo>
                      <a:pt x="19410" y="0"/>
                      <a:pt x="21600" y="1652"/>
                      <a:pt x="21600" y="3689"/>
                    </a:cubicBezTo>
                    <a:lnTo>
                      <a:pt x="21600" y="17911"/>
                    </a:lnTo>
                    <a:cubicBezTo>
                      <a:pt x="21600" y="19948"/>
                      <a:pt x="19410" y="21600"/>
                      <a:pt x="16708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04" name="Shape 504"/>
              <p:cNvSpPr/>
              <p:nvPr/>
            </p:nvSpPr>
            <p:spPr>
              <a:xfrm rot="10800000">
                <a:off x="110236" y="204787"/>
                <a:ext cx="173228" cy="114301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241300" y="2794000"/>
              <a:ext cx="2159001" cy="508000"/>
              <a:chOff x="0" y="0"/>
              <a:chExt cx="2159000" cy="508000"/>
            </a:xfrm>
          </p:grpSpPr>
          <p:sp>
            <p:nvSpPr>
              <p:cNvPr id="506" name="Shape 506"/>
              <p:cNvSpPr/>
              <p:nvPr/>
            </p:nvSpPr>
            <p:spPr>
              <a:xfrm>
                <a:off x="0" y="0"/>
                <a:ext cx="2159001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539"/>
                    </a:moveTo>
                    <a:lnTo>
                      <a:pt x="0" y="2061"/>
                    </a:lnTo>
                    <a:cubicBezTo>
                      <a:pt x="0" y="923"/>
                      <a:pt x="214" y="0"/>
                      <a:pt x="479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479" y="21600"/>
                    </a:lnTo>
                    <a:cubicBezTo>
                      <a:pt x="214" y="21600"/>
                      <a:pt x="0" y="20677"/>
                      <a:pt x="0" y="195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783" y="152400"/>
                <a:ext cx="2157453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</a:rPr>
                  <a:t>All</a:t>
                </a:r>
              </a:p>
            </p:txBody>
          </p:sp>
        </p:grpSp>
        <p:sp>
          <p:nvSpPr>
            <p:cNvPr id="509" name="Shape 509"/>
            <p:cNvSpPr/>
            <p:nvPr/>
          </p:nvSpPr>
          <p:spPr>
            <a:xfrm>
              <a:off x="190500" y="228600"/>
              <a:ext cx="1702222" cy="38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225980"/>
                  </a:solidFill>
                </a:rPr>
                <a:t>Refine Results</a:t>
              </a:r>
            </a:p>
          </p:txBody>
        </p:sp>
        <p:sp>
          <p:nvSpPr>
            <p:cNvPr id="510" name="Shape 510"/>
            <p:cNvSpPr/>
            <p:nvPr/>
          </p:nvSpPr>
          <p:spPr>
            <a:xfrm>
              <a:off x="254000" y="732828"/>
              <a:ext cx="720421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Sort by</a:t>
              </a:r>
            </a:p>
          </p:txBody>
        </p:sp>
        <p:sp>
          <p:nvSpPr>
            <p:cNvPr id="511" name="Shape 511"/>
            <p:cNvSpPr/>
            <p:nvPr/>
          </p:nvSpPr>
          <p:spPr>
            <a:xfrm>
              <a:off x="254000" y="1628178"/>
              <a:ext cx="841502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Platform</a:t>
              </a:r>
            </a:p>
          </p:txBody>
        </p:sp>
        <p:sp>
          <p:nvSpPr>
            <p:cNvPr id="512" name="Shape 512"/>
            <p:cNvSpPr/>
            <p:nvPr/>
          </p:nvSpPr>
          <p:spPr>
            <a:xfrm>
              <a:off x="254000" y="2466378"/>
              <a:ext cx="743179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Version</a:t>
              </a:r>
            </a:p>
          </p:txBody>
        </p:sp>
        <p:sp>
          <p:nvSpPr>
            <p:cNvPr id="513" name="Shape 513"/>
            <p:cNvSpPr/>
            <p:nvPr/>
          </p:nvSpPr>
          <p:spPr>
            <a:xfrm>
              <a:off x="457199" y="3463239"/>
              <a:ext cx="1622579" cy="503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Show only</a:t>
              </a:r>
              <a:endParaRPr sz="14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Trusted Extensions</a:t>
              </a:r>
            </a:p>
          </p:txBody>
        </p:sp>
        <p:sp>
          <p:nvSpPr>
            <p:cNvPr id="514" name="Shape 514"/>
            <p:cNvSpPr/>
            <p:nvPr/>
          </p:nvSpPr>
          <p:spPr>
            <a:xfrm>
              <a:off x="419100" y="4295089"/>
              <a:ext cx="1187679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Search within</a:t>
              </a:r>
            </a:p>
          </p:txBody>
        </p:sp>
        <p:sp>
          <p:nvSpPr>
            <p:cNvPr id="515" name="Shape 515"/>
            <p:cNvSpPr/>
            <p:nvPr/>
          </p:nvSpPr>
          <p:spPr>
            <a:xfrm>
              <a:off x="1765300" y="4301439"/>
              <a:ext cx="1078865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New Search</a:t>
              </a:r>
            </a:p>
          </p:txBody>
        </p:sp>
        <p:grpSp>
          <p:nvGrpSpPr>
            <p:cNvPr id="523" name="Group 523"/>
            <p:cNvGrpSpPr/>
            <p:nvPr/>
          </p:nvGrpSpPr>
          <p:grpSpPr>
            <a:xfrm>
              <a:off x="238125" y="4610100"/>
              <a:ext cx="2540000" cy="508000"/>
              <a:chOff x="0" y="0"/>
              <a:chExt cx="2540000" cy="508000"/>
            </a:xfrm>
          </p:grpSpPr>
          <p:sp>
            <p:nvSpPr>
              <p:cNvPr id="516" name="Shape 516"/>
              <p:cNvSpPr/>
              <p:nvPr/>
            </p:nvSpPr>
            <p:spPr>
              <a:xfrm>
                <a:off x="0" y="0"/>
                <a:ext cx="2540000" cy="5080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17" name="Shape 517"/>
              <p:cNvSpPr/>
              <p:nvPr/>
            </p:nvSpPr>
            <p:spPr>
              <a:xfrm>
                <a:off x="73652" y="152400"/>
                <a:ext cx="2389110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</a:rPr>
                  <a:t>   Search</a:t>
                </a:r>
              </a:p>
            </p:txBody>
          </p:sp>
          <p:grpSp>
            <p:nvGrpSpPr>
              <p:cNvPr id="522" name="Group 522"/>
              <p:cNvGrpSpPr/>
              <p:nvPr/>
            </p:nvGrpSpPr>
            <p:grpSpPr>
              <a:xfrm>
                <a:off x="2154913" y="134937"/>
                <a:ext cx="251486" cy="254001"/>
                <a:chOff x="0" y="0"/>
                <a:chExt cx="251485" cy="254000"/>
              </a:xfrm>
            </p:grpSpPr>
            <p:sp>
              <p:nvSpPr>
                <p:cNvPr id="518" name="Shape 518"/>
                <p:cNvSpPr/>
                <p:nvPr/>
              </p:nvSpPr>
              <p:spPr>
                <a:xfrm>
                  <a:off x="0" y="0"/>
                  <a:ext cx="251486" cy="254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fill="norm" stroke="1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grpSp>
              <p:nvGrpSpPr>
                <p:cNvPr id="521" name="Group 521"/>
                <p:cNvGrpSpPr/>
                <p:nvPr/>
              </p:nvGrpSpPr>
              <p:grpSpPr>
                <a:xfrm>
                  <a:off x="61299" y="55562"/>
                  <a:ext cx="132031" cy="133351"/>
                  <a:chOff x="0" y="0"/>
                  <a:chExt cx="132029" cy="133350"/>
                </a:xfrm>
              </p:grpSpPr>
              <p:sp>
                <p:nvSpPr>
                  <p:cNvPr id="519" name="Shape 519"/>
                  <p:cNvSpPr/>
                  <p:nvPr/>
                </p:nvSpPr>
                <p:spPr>
                  <a:xfrm>
                    <a:off x="0" y="0"/>
                    <a:ext cx="132030" cy="13335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EFFFE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sp>
                <p:nvSpPr>
                  <p:cNvPr id="520" name="Shape 520"/>
                  <p:cNvSpPr/>
                  <p:nvPr/>
                </p:nvSpPr>
                <p:spPr>
                  <a:xfrm flipH="1">
                    <a:off x="0" y="0"/>
                    <a:ext cx="130458" cy="13176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EFFFE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</p:grpSp>
          </p:grpSp>
        </p:grpSp>
        <p:sp>
          <p:nvSpPr>
            <p:cNvPr id="524" name="Shape 524"/>
            <p:cNvSpPr/>
            <p:nvPr/>
          </p:nvSpPr>
          <p:spPr>
            <a:xfrm>
              <a:off x="203200" y="5361978"/>
              <a:ext cx="1148030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Price Range</a:t>
              </a:r>
            </a:p>
          </p:txBody>
        </p:sp>
        <p:grpSp>
          <p:nvGrpSpPr>
            <p:cNvPr id="537" name="Group 537"/>
            <p:cNvGrpSpPr/>
            <p:nvPr/>
          </p:nvGrpSpPr>
          <p:grpSpPr>
            <a:xfrm>
              <a:off x="357187" y="5867400"/>
              <a:ext cx="2286001" cy="342900"/>
              <a:chOff x="0" y="0"/>
              <a:chExt cx="2286000" cy="342900"/>
            </a:xfrm>
          </p:grpSpPr>
          <p:grpSp>
            <p:nvGrpSpPr>
              <p:cNvPr id="534" name="Group 534"/>
              <p:cNvGrpSpPr/>
              <p:nvPr/>
            </p:nvGrpSpPr>
            <p:grpSpPr>
              <a:xfrm>
                <a:off x="0" y="0"/>
                <a:ext cx="2286000" cy="342900"/>
                <a:chOff x="0" y="0"/>
                <a:chExt cx="2286000" cy="342900"/>
              </a:xfrm>
            </p:grpSpPr>
            <p:sp>
              <p:nvSpPr>
                <p:cNvPr id="525" name="Shape 525"/>
                <p:cNvSpPr/>
                <p:nvPr/>
              </p:nvSpPr>
              <p:spPr>
                <a:xfrm flipH="1" rot="10800000">
                  <a:off x="0" y="49212"/>
                  <a:ext cx="2286000" cy="1016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F98D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526" name="Shape 526"/>
                <p:cNvSpPr/>
                <p:nvPr/>
              </p:nvSpPr>
              <p:spPr>
                <a:xfrm>
                  <a:off x="519112" y="2413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27" name="Shape 527"/>
                <p:cNvSpPr/>
                <p:nvPr/>
              </p:nvSpPr>
              <p:spPr>
                <a:xfrm>
                  <a:off x="849312" y="2413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28" name="Shape 528"/>
                <p:cNvSpPr/>
                <p:nvPr/>
              </p:nvSpPr>
              <p:spPr>
                <a:xfrm>
                  <a:off x="1166812" y="2413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29" name="Shape 529"/>
                <p:cNvSpPr/>
                <p:nvPr/>
              </p:nvSpPr>
              <p:spPr>
                <a:xfrm>
                  <a:off x="1484312" y="2413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30" name="Shape 530"/>
                <p:cNvSpPr/>
                <p:nvPr/>
              </p:nvSpPr>
              <p:spPr>
                <a:xfrm>
                  <a:off x="1801812" y="2413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31" name="Shape 531"/>
                <p:cNvSpPr/>
                <p:nvPr/>
              </p:nvSpPr>
              <p:spPr>
                <a:xfrm flipH="1">
                  <a:off x="376237" y="38100"/>
                  <a:ext cx="1473201" cy="127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5980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12700" dir="5400000">
                    <a:srgbClr val="D2D2D2">
                      <a:alpha val="74996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532" name="Shape 532"/>
                <p:cNvSpPr/>
                <p:nvPr/>
              </p:nvSpPr>
              <p:spPr>
                <a:xfrm rot="5400000">
                  <a:off x="265113" y="38100"/>
                  <a:ext cx="241301" cy="165100"/>
                </a:xfrm>
                <a:prstGeom prst="rightArrow">
                  <a:avLst>
                    <a:gd name="adj1" fmla="val 99370"/>
                    <a:gd name="adj2" fmla="val 69504"/>
                  </a:avLst>
                </a:prstGeom>
                <a:solidFill>
                  <a:srgbClr val="DCDE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533" name="Shape 533"/>
                <p:cNvSpPr/>
                <p:nvPr/>
              </p:nvSpPr>
              <p:spPr>
                <a:xfrm rot="5400000">
                  <a:off x="1687512" y="38100"/>
                  <a:ext cx="241301" cy="165100"/>
                </a:xfrm>
                <a:prstGeom prst="rightArrow">
                  <a:avLst>
                    <a:gd name="adj1" fmla="val 99370"/>
                    <a:gd name="adj2" fmla="val 69504"/>
                  </a:avLst>
                </a:prstGeom>
                <a:solidFill>
                  <a:srgbClr val="DCDE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sp>
            <p:nvSpPr>
              <p:cNvPr id="535" name="Shape 535"/>
              <p:cNvSpPr/>
              <p:nvPr/>
            </p:nvSpPr>
            <p:spPr>
              <a:xfrm>
                <a:off x="201612" y="241300"/>
                <a:ext cx="1588" cy="101600"/>
              </a:xfrm>
              <a:prstGeom prst="line">
                <a:avLst/>
              </a:prstGeom>
              <a:noFill/>
              <a:ln w="12700" cap="flat">
                <a:solidFill>
                  <a:srgbClr val="A6AA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2132012" y="241300"/>
                <a:ext cx="1588" cy="101600"/>
              </a:xfrm>
              <a:prstGeom prst="line">
                <a:avLst/>
              </a:prstGeom>
              <a:noFill/>
              <a:ln w="12700" cap="flat">
                <a:solidFill>
                  <a:srgbClr val="A6AA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538" name="Shape 538"/>
            <p:cNvSpPr/>
            <p:nvPr/>
          </p:nvSpPr>
          <p:spPr>
            <a:xfrm>
              <a:off x="304800" y="6161989"/>
              <a:ext cx="31201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$0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2209800" y="6168339"/>
              <a:ext cx="509728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$260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1092200" y="6168339"/>
              <a:ext cx="885063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---  to  ---</a:t>
              </a:r>
            </a:p>
          </p:txBody>
        </p:sp>
        <p:sp>
          <p:nvSpPr>
            <p:cNvPr id="541" name="Shape 541"/>
            <p:cNvSpPr/>
            <p:nvPr/>
          </p:nvSpPr>
          <p:spPr>
            <a:xfrm>
              <a:off x="812800" y="6707733"/>
              <a:ext cx="1387196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Update Price Range</a:t>
              </a:r>
            </a:p>
          </p:txBody>
        </p:sp>
        <p:sp>
          <p:nvSpPr>
            <p:cNvPr id="542" name="Shape 542"/>
            <p:cNvSpPr/>
            <p:nvPr/>
          </p:nvSpPr>
          <p:spPr>
            <a:xfrm>
              <a:off x="266700" y="3576155"/>
              <a:ext cx="152400" cy="152401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545" name="Group 545"/>
            <p:cNvGrpSpPr/>
            <p:nvPr/>
          </p:nvGrpSpPr>
          <p:grpSpPr>
            <a:xfrm>
              <a:off x="269044" y="4368800"/>
              <a:ext cx="152401" cy="152401"/>
              <a:chOff x="0" y="0"/>
              <a:chExt cx="152400" cy="152400"/>
            </a:xfrm>
          </p:grpSpPr>
          <p:sp>
            <p:nvSpPr>
              <p:cNvPr id="543" name="Shape 543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546" name="Shape 546"/>
            <p:cNvSpPr/>
            <p:nvPr/>
          </p:nvSpPr>
          <p:spPr>
            <a:xfrm>
              <a:off x="1600200" y="4378325"/>
              <a:ext cx="152400" cy="152400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625" name="Group 625"/>
          <p:cNvGrpSpPr/>
          <p:nvPr/>
        </p:nvGrpSpPr>
        <p:grpSpPr>
          <a:xfrm>
            <a:off x="4176115" y="10365726"/>
            <a:ext cx="8255001" cy="2832101"/>
            <a:chOff x="0" y="0"/>
            <a:chExt cx="8255000" cy="2832100"/>
          </a:xfrm>
        </p:grpSpPr>
        <p:sp>
          <p:nvSpPr>
            <p:cNvPr id="548" name="Shape 548"/>
            <p:cNvSpPr/>
            <p:nvPr/>
          </p:nvSpPr>
          <p:spPr>
            <a:xfrm>
              <a:off x="0" y="0"/>
              <a:ext cx="8255000" cy="723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49" name="Shape 549"/>
            <p:cNvSpPr/>
            <p:nvPr/>
          </p:nvSpPr>
          <p:spPr>
            <a:xfrm>
              <a:off x="0" y="0"/>
              <a:ext cx="8255000" cy="3810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50" name="Shape 550"/>
            <p:cNvSpPr/>
            <p:nvPr/>
          </p:nvSpPr>
          <p:spPr>
            <a:xfrm>
              <a:off x="177800" y="31750"/>
              <a:ext cx="2099965" cy="31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Filter your flight results</a:t>
              </a:r>
            </a:p>
          </p:txBody>
        </p:sp>
        <p:sp>
          <p:nvSpPr>
            <p:cNvPr id="551" name="Shape 551"/>
            <p:cNvSpPr/>
            <p:nvPr/>
          </p:nvSpPr>
          <p:spPr>
            <a:xfrm>
              <a:off x="3606800" y="65633"/>
              <a:ext cx="81412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basic filter</a:t>
              </a:r>
            </a:p>
          </p:txBody>
        </p:sp>
        <p:sp>
          <p:nvSpPr>
            <p:cNvPr id="552" name="Shape 552"/>
            <p:cNvSpPr/>
            <p:nvPr/>
          </p:nvSpPr>
          <p:spPr>
            <a:xfrm>
              <a:off x="4724400" y="65633"/>
              <a:ext cx="111907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advanced filter</a:t>
              </a:r>
            </a:p>
          </p:txBody>
        </p:sp>
        <p:sp>
          <p:nvSpPr>
            <p:cNvPr id="553" name="Shape 553"/>
            <p:cNvSpPr/>
            <p:nvPr/>
          </p:nvSpPr>
          <p:spPr>
            <a:xfrm>
              <a:off x="7391399" y="65633"/>
              <a:ext cx="74081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hide filter</a:t>
              </a:r>
            </a:p>
          </p:txBody>
        </p:sp>
        <p:sp>
          <p:nvSpPr>
            <p:cNvPr id="554" name="Shape 554"/>
            <p:cNvSpPr/>
            <p:nvPr/>
          </p:nvSpPr>
          <p:spPr>
            <a:xfrm>
              <a:off x="203200" y="433933"/>
              <a:ext cx="2488083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Filters Applied:  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Stops 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 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Airlines</a:t>
              </a:r>
            </a:p>
          </p:txBody>
        </p:sp>
        <p:sp>
          <p:nvSpPr>
            <p:cNvPr id="555" name="Shape 555"/>
            <p:cNvSpPr/>
            <p:nvPr/>
          </p:nvSpPr>
          <p:spPr>
            <a:xfrm>
              <a:off x="7099300" y="433933"/>
              <a:ext cx="104820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clear all filters</a:t>
              </a:r>
            </a:p>
          </p:txBody>
        </p:sp>
        <p:sp>
          <p:nvSpPr>
            <p:cNvPr id="556" name="Shape 556"/>
            <p:cNvSpPr/>
            <p:nvPr/>
          </p:nvSpPr>
          <p:spPr>
            <a:xfrm>
              <a:off x="0" y="723900"/>
              <a:ext cx="8255000" cy="21082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57" name="Shape 557"/>
            <p:cNvSpPr/>
            <p:nvPr/>
          </p:nvSpPr>
          <p:spPr>
            <a:xfrm>
              <a:off x="254000" y="910260"/>
              <a:ext cx="534924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Stops</a:t>
              </a:r>
            </a:p>
          </p:txBody>
        </p:sp>
        <p:sp>
          <p:nvSpPr>
            <p:cNvPr id="558" name="Shape 558"/>
            <p:cNvSpPr/>
            <p:nvPr/>
          </p:nvSpPr>
          <p:spPr>
            <a:xfrm>
              <a:off x="2565400" y="910260"/>
              <a:ext cx="698297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Airports</a:t>
              </a:r>
            </a:p>
          </p:txBody>
        </p:sp>
        <p:sp>
          <p:nvSpPr>
            <p:cNvPr id="559" name="Shape 559"/>
            <p:cNvSpPr/>
            <p:nvPr/>
          </p:nvSpPr>
          <p:spPr>
            <a:xfrm>
              <a:off x="5384800" y="910260"/>
              <a:ext cx="65562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Airlines</a:t>
              </a:r>
            </a:p>
          </p:txBody>
        </p:sp>
        <p:grpSp>
          <p:nvGrpSpPr>
            <p:cNvPr id="562" name="Group 562"/>
            <p:cNvGrpSpPr/>
            <p:nvPr/>
          </p:nvGrpSpPr>
          <p:grpSpPr>
            <a:xfrm>
              <a:off x="1773264" y="1181100"/>
              <a:ext cx="382589" cy="508000"/>
              <a:chOff x="0" y="0"/>
              <a:chExt cx="382587" cy="508000"/>
            </a:xfrm>
          </p:grpSpPr>
          <p:sp>
            <p:nvSpPr>
              <p:cNvPr id="560" name="Shape 560"/>
              <p:cNvSpPr/>
              <p:nvPr/>
            </p:nvSpPr>
            <p:spPr>
              <a:xfrm>
                <a:off x="0" y="0"/>
                <a:ext cx="382588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6708" y="0"/>
                    </a:lnTo>
                    <a:cubicBezTo>
                      <a:pt x="19410" y="0"/>
                      <a:pt x="21600" y="1652"/>
                      <a:pt x="21600" y="3689"/>
                    </a:cubicBezTo>
                    <a:lnTo>
                      <a:pt x="21600" y="17911"/>
                    </a:lnTo>
                    <a:cubicBezTo>
                      <a:pt x="21600" y="19948"/>
                      <a:pt x="19410" y="21600"/>
                      <a:pt x="16708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1" name="Shape 561"/>
              <p:cNvSpPr/>
              <p:nvPr/>
            </p:nvSpPr>
            <p:spPr>
              <a:xfrm rot="10800000">
                <a:off x="110236" y="204787"/>
                <a:ext cx="173228" cy="114301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565" name="Group 565"/>
            <p:cNvGrpSpPr/>
            <p:nvPr/>
          </p:nvGrpSpPr>
          <p:grpSpPr>
            <a:xfrm>
              <a:off x="254000" y="1181100"/>
              <a:ext cx="1524003" cy="508000"/>
              <a:chOff x="0" y="0"/>
              <a:chExt cx="1524002" cy="508000"/>
            </a:xfrm>
          </p:grpSpPr>
          <p:sp>
            <p:nvSpPr>
              <p:cNvPr id="563" name="Shape 563"/>
              <p:cNvSpPr/>
              <p:nvPr/>
            </p:nvSpPr>
            <p:spPr>
              <a:xfrm>
                <a:off x="0" y="0"/>
                <a:ext cx="1524003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539"/>
                    </a:moveTo>
                    <a:lnTo>
                      <a:pt x="0" y="2061"/>
                    </a:lnTo>
                    <a:cubicBezTo>
                      <a:pt x="0" y="923"/>
                      <a:pt x="214" y="0"/>
                      <a:pt x="479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479" y="21600"/>
                    </a:lnTo>
                    <a:cubicBezTo>
                      <a:pt x="214" y="21600"/>
                      <a:pt x="0" y="20677"/>
                      <a:pt x="0" y="195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553" y="152400"/>
                <a:ext cx="1522910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</a:rPr>
                  <a:t>Non-stop</a:t>
                </a:r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4592663" y="1181100"/>
              <a:ext cx="382589" cy="508000"/>
              <a:chOff x="0" y="0"/>
              <a:chExt cx="382587" cy="508000"/>
            </a:xfrm>
          </p:grpSpPr>
          <p:sp>
            <p:nvSpPr>
              <p:cNvPr id="566" name="Shape 566"/>
              <p:cNvSpPr/>
              <p:nvPr/>
            </p:nvSpPr>
            <p:spPr>
              <a:xfrm>
                <a:off x="0" y="0"/>
                <a:ext cx="382588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6708" y="0"/>
                    </a:lnTo>
                    <a:cubicBezTo>
                      <a:pt x="19410" y="0"/>
                      <a:pt x="21600" y="1652"/>
                      <a:pt x="21600" y="3689"/>
                    </a:cubicBezTo>
                    <a:lnTo>
                      <a:pt x="21600" y="17911"/>
                    </a:lnTo>
                    <a:cubicBezTo>
                      <a:pt x="21600" y="19948"/>
                      <a:pt x="19410" y="21600"/>
                      <a:pt x="16708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7" name="Shape 567"/>
              <p:cNvSpPr/>
              <p:nvPr/>
            </p:nvSpPr>
            <p:spPr>
              <a:xfrm rot="10800000">
                <a:off x="110236" y="204787"/>
                <a:ext cx="173228" cy="114301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571" name="Group 571"/>
            <p:cNvGrpSpPr/>
            <p:nvPr/>
          </p:nvGrpSpPr>
          <p:grpSpPr>
            <a:xfrm>
              <a:off x="2565402" y="1181100"/>
              <a:ext cx="2031998" cy="508000"/>
              <a:chOff x="0" y="0"/>
              <a:chExt cx="2031997" cy="508000"/>
            </a:xfrm>
          </p:grpSpPr>
          <p:sp>
            <p:nvSpPr>
              <p:cNvPr id="569" name="Shape 569"/>
              <p:cNvSpPr/>
              <p:nvPr/>
            </p:nvSpPr>
            <p:spPr>
              <a:xfrm>
                <a:off x="0" y="0"/>
                <a:ext cx="2031998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539"/>
                    </a:moveTo>
                    <a:lnTo>
                      <a:pt x="0" y="2061"/>
                    </a:lnTo>
                    <a:cubicBezTo>
                      <a:pt x="0" y="923"/>
                      <a:pt x="214" y="0"/>
                      <a:pt x="479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479" y="21600"/>
                    </a:lnTo>
                    <a:cubicBezTo>
                      <a:pt x="214" y="21600"/>
                      <a:pt x="0" y="20677"/>
                      <a:pt x="0" y="195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737" y="152400"/>
                <a:ext cx="2030542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DCDEE0"/>
                    </a:solidFill>
                    <a:uFill>
                      <a:solidFill>
                        <a:srgbClr val="5A5C5C"/>
                      </a:solidFill>
                    </a:uFill>
                  </a:rPr>
                  <a:t>Showing All</a:t>
                </a:r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7412062" y="1181100"/>
              <a:ext cx="382588" cy="508000"/>
              <a:chOff x="0" y="0"/>
              <a:chExt cx="382587" cy="508000"/>
            </a:xfrm>
          </p:grpSpPr>
          <p:sp>
            <p:nvSpPr>
              <p:cNvPr id="572" name="Shape 572"/>
              <p:cNvSpPr/>
              <p:nvPr/>
            </p:nvSpPr>
            <p:spPr>
              <a:xfrm>
                <a:off x="0" y="0"/>
                <a:ext cx="382588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6708" y="0"/>
                    </a:lnTo>
                    <a:cubicBezTo>
                      <a:pt x="19410" y="0"/>
                      <a:pt x="21600" y="1652"/>
                      <a:pt x="21600" y="3689"/>
                    </a:cubicBezTo>
                    <a:lnTo>
                      <a:pt x="21600" y="17911"/>
                    </a:lnTo>
                    <a:cubicBezTo>
                      <a:pt x="21600" y="19948"/>
                      <a:pt x="19410" y="21600"/>
                      <a:pt x="16708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3" name="Shape 573"/>
              <p:cNvSpPr/>
              <p:nvPr/>
            </p:nvSpPr>
            <p:spPr>
              <a:xfrm rot="10800000">
                <a:off x="110236" y="204787"/>
                <a:ext cx="173228" cy="114301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577" name="Group 577"/>
            <p:cNvGrpSpPr/>
            <p:nvPr/>
          </p:nvGrpSpPr>
          <p:grpSpPr>
            <a:xfrm>
              <a:off x="5384800" y="1181100"/>
              <a:ext cx="2031998" cy="508000"/>
              <a:chOff x="0" y="0"/>
              <a:chExt cx="2031997" cy="508000"/>
            </a:xfrm>
          </p:grpSpPr>
          <p:sp>
            <p:nvSpPr>
              <p:cNvPr id="575" name="Shape 575"/>
              <p:cNvSpPr/>
              <p:nvPr/>
            </p:nvSpPr>
            <p:spPr>
              <a:xfrm>
                <a:off x="0" y="0"/>
                <a:ext cx="2031998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539"/>
                    </a:moveTo>
                    <a:lnTo>
                      <a:pt x="0" y="2061"/>
                    </a:lnTo>
                    <a:cubicBezTo>
                      <a:pt x="0" y="923"/>
                      <a:pt x="214" y="0"/>
                      <a:pt x="479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lnTo>
                      <a:pt x="479" y="21600"/>
                    </a:lnTo>
                    <a:cubicBezTo>
                      <a:pt x="214" y="21600"/>
                      <a:pt x="0" y="20677"/>
                      <a:pt x="0" y="195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737" y="152400"/>
                <a:ext cx="2030542" cy="203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buClr>
                    <a:srgbClr val="5A5C5C"/>
                  </a:buClr>
                  <a:buFont typeface="Helvetica Neue"/>
                  <a:defRPr sz="1400">
                    <a:solidFill>
                      <a:srgbClr val="5A5C5C"/>
                    </a:solidFill>
                    <a:uFill>
                      <a:solidFill>
                        <a:srgbClr val="5A5C5C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5A5C5C"/>
                    </a:solidFill>
                    <a:uFill>
                      <a:solidFill>
                        <a:srgbClr val="5A5C5C"/>
                      </a:solidFill>
                    </a:uFill>
                  </a:rPr>
                  <a:t>JetBlue Airways</a:t>
                </a:r>
              </a:p>
            </p:txBody>
          </p:sp>
        </p:grpSp>
        <p:sp>
          <p:nvSpPr>
            <p:cNvPr id="578" name="Shape 578"/>
            <p:cNvSpPr/>
            <p:nvPr/>
          </p:nvSpPr>
          <p:spPr>
            <a:xfrm>
              <a:off x="279400" y="1824660"/>
              <a:ext cx="100264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Flight Times</a:t>
              </a:r>
            </a:p>
          </p:txBody>
        </p:sp>
        <p:sp>
          <p:nvSpPr>
            <p:cNvPr id="579" name="Shape 579"/>
            <p:cNvSpPr/>
            <p:nvPr/>
          </p:nvSpPr>
          <p:spPr>
            <a:xfrm>
              <a:off x="1485900" y="1843633"/>
              <a:ext cx="127436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Departing Flights</a:t>
              </a:r>
            </a:p>
          </p:txBody>
        </p:sp>
        <p:sp>
          <p:nvSpPr>
            <p:cNvPr id="580" name="Shape 580"/>
            <p:cNvSpPr/>
            <p:nvPr/>
          </p:nvSpPr>
          <p:spPr>
            <a:xfrm>
              <a:off x="1485900" y="2097633"/>
              <a:ext cx="127147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Returning Flights</a:t>
              </a:r>
            </a:p>
          </p:txBody>
        </p:sp>
        <p:sp>
          <p:nvSpPr>
            <p:cNvPr id="581" name="Shape 581"/>
            <p:cNvSpPr/>
            <p:nvPr/>
          </p:nvSpPr>
          <p:spPr>
            <a:xfrm>
              <a:off x="2844800" y="1843633"/>
              <a:ext cx="2192427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Departing Flight Take-Off Time</a:t>
              </a:r>
            </a:p>
          </p:txBody>
        </p:sp>
        <p:sp>
          <p:nvSpPr>
            <p:cNvPr id="582" name="Shape 582"/>
            <p:cNvSpPr/>
            <p:nvPr/>
          </p:nvSpPr>
          <p:spPr>
            <a:xfrm>
              <a:off x="5511800" y="1843633"/>
              <a:ext cx="216377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Departing Flight Landing Time</a:t>
              </a:r>
            </a:p>
          </p:txBody>
        </p:sp>
        <p:grpSp>
          <p:nvGrpSpPr>
            <p:cNvPr id="599" name="Group 599"/>
            <p:cNvGrpSpPr/>
            <p:nvPr/>
          </p:nvGrpSpPr>
          <p:grpSpPr>
            <a:xfrm>
              <a:off x="2882900" y="2146300"/>
              <a:ext cx="2338388" cy="569367"/>
              <a:chOff x="0" y="0"/>
              <a:chExt cx="2338387" cy="569366"/>
            </a:xfrm>
          </p:grpSpPr>
          <p:grpSp>
            <p:nvGrpSpPr>
              <p:cNvPr id="590" name="Group 590"/>
              <p:cNvGrpSpPr/>
              <p:nvPr/>
            </p:nvGrpSpPr>
            <p:grpSpPr>
              <a:xfrm>
                <a:off x="0" y="0"/>
                <a:ext cx="2338388" cy="569367"/>
                <a:chOff x="0" y="0"/>
                <a:chExt cx="2338387" cy="569366"/>
              </a:xfrm>
            </p:grpSpPr>
            <p:sp>
              <p:nvSpPr>
                <p:cNvPr id="583" name="Shape 583"/>
                <p:cNvSpPr/>
                <p:nvPr/>
              </p:nvSpPr>
              <p:spPr>
                <a:xfrm>
                  <a:off x="0" y="294233"/>
                  <a:ext cx="803301" cy="27513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0" tIns="0" rIns="0" bIns="0" numCol="1" anchor="ctr">
                  <a:spAutoFit/>
                </a:bodyPr>
                <a:lstStyle>
                  <a:lvl1pPr algn="l" defTabSz="584200">
                    <a:defRPr sz="1200">
                      <a:solidFill>
                        <a:srgbClr val="22598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225980"/>
                      </a:solidFill>
                    </a:rPr>
                    <a:t>Sun 6:00a</a:t>
                  </a:r>
                </a:p>
              </p:txBody>
            </p:sp>
            <p:sp>
              <p:nvSpPr>
                <p:cNvPr id="584" name="Shape 584"/>
                <p:cNvSpPr/>
                <p:nvPr/>
              </p:nvSpPr>
              <p:spPr>
                <a:xfrm>
                  <a:off x="1143000" y="294233"/>
                  <a:ext cx="811835" cy="27513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0" tIns="0" rIns="0" bIns="0" numCol="1" anchor="ctr">
                  <a:spAutoFit/>
                </a:bodyPr>
                <a:lstStyle>
                  <a:lvl1pPr algn="l" defTabSz="584200">
                    <a:defRPr sz="1200">
                      <a:solidFill>
                        <a:srgbClr val="22598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225980"/>
                      </a:solidFill>
                    </a:rPr>
                    <a:t>Sun 5:20p</a:t>
                  </a:r>
                </a:p>
              </p:txBody>
            </p:sp>
            <p:grpSp>
              <p:nvGrpSpPr>
                <p:cNvPr id="589" name="Group 589"/>
                <p:cNvGrpSpPr/>
                <p:nvPr/>
              </p:nvGrpSpPr>
              <p:grpSpPr>
                <a:xfrm>
                  <a:off x="39687" y="0"/>
                  <a:ext cx="2298701" cy="241300"/>
                  <a:chOff x="0" y="0"/>
                  <a:chExt cx="2298700" cy="241300"/>
                </a:xfrm>
              </p:grpSpPr>
              <p:sp>
                <p:nvSpPr>
                  <p:cNvPr id="585" name="Shape 585"/>
                  <p:cNvSpPr/>
                  <p:nvPr/>
                </p:nvSpPr>
                <p:spPr>
                  <a:xfrm flipH="1" rot="10800000">
                    <a:off x="0" y="49212"/>
                    <a:ext cx="2298700" cy="10160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586" name="Shape 586"/>
                  <p:cNvSpPr/>
                  <p:nvPr/>
                </p:nvSpPr>
                <p:spPr>
                  <a:xfrm flipH="1">
                    <a:off x="173037" y="38100"/>
                    <a:ext cx="1358901" cy="127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5980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38100" dist="12700" dir="5400000">
                      <a:srgbClr val="D2D2D2">
                        <a:alpha val="74996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587" name="Shape 587"/>
                  <p:cNvSpPr/>
                  <p:nvPr/>
                </p:nvSpPr>
                <p:spPr>
                  <a:xfrm rot="5400000">
                    <a:off x="87312" y="38100"/>
                    <a:ext cx="241301" cy="165100"/>
                  </a:xfrm>
                  <a:prstGeom prst="rightArrow">
                    <a:avLst>
                      <a:gd name="adj1" fmla="val 99370"/>
                      <a:gd name="adj2" fmla="val 69504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588" name="Shape 588"/>
                  <p:cNvSpPr/>
                  <p:nvPr/>
                </p:nvSpPr>
                <p:spPr>
                  <a:xfrm rot="5400000">
                    <a:off x="1370011" y="38100"/>
                    <a:ext cx="241301" cy="165100"/>
                  </a:xfrm>
                  <a:prstGeom prst="rightArrow">
                    <a:avLst>
                      <a:gd name="adj1" fmla="val 99370"/>
                      <a:gd name="adj2" fmla="val 69504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</p:grpSp>
          <p:grpSp>
            <p:nvGrpSpPr>
              <p:cNvPr id="598" name="Group 598"/>
              <p:cNvGrpSpPr/>
              <p:nvPr/>
            </p:nvGrpSpPr>
            <p:grpSpPr>
              <a:xfrm>
                <a:off x="241300" y="228600"/>
                <a:ext cx="1906588" cy="114300"/>
                <a:chOff x="0" y="0"/>
                <a:chExt cx="1906587" cy="114300"/>
              </a:xfrm>
            </p:grpSpPr>
            <p:sp>
              <p:nvSpPr>
                <p:cNvPr id="591" name="Shape 591"/>
                <p:cNvSpPr/>
                <p:nvPr/>
              </p:nvSpPr>
              <p:spPr>
                <a:xfrm>
                  <a:off x="0" y="127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92" name="Shape 592"/>
                <p:cNvSpPr/>
                <p:nvPr/>
              </p:nvSpPr>
              <p:spPr>
                <a:xfrm>
                  <a:off x="330200" y="127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93" name="Shape 593"/>
                <p:cNvSpPr/>
                <p:nvPr/>
              </p:nvSpPr>
              <p:spPr>
                <a:xfrm>
                  <a:off x="647700" y="127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94" name="Shape 594"/>
                <p:cNvSpPr/>
                <p:nvPr/>
              </p:nvSpPr>
              <p:spPr>
                <a:xfrm>
                  <a:off x="965200" y="127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95" name="Shape 595"/>
                <p:cNvSpPr/>
                <p:nvPr/>
              </p:nvSpPr>
              <p:spPr>
                <a:xfrm>
                  <a:off x="1282700" y="127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96" name="Shape 596"/>
                <p:cNvSpPr/>
                <p:nvPr/>
              </p:nvSpPr>
              <p:spPr>
                <a:xfrm>
                  <a:off x="1587499" y="0"/>
                  <a:ext cx="1589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597" name="Shape 597"/>
                <p:cNvSpPr/>
                <p:nvPr/>
              </p:nvSpPr>
              <p:spPr>
                <a:xfrm>
                  <a:off x="1904999" y="0"/>
                  <a:ext cx="1589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grpSp>
          <p:nvGrpSpPr>
            <p:cNvPr id="616" name="Group 616"/>
            <p:cNvGrpSpPr/>
            <p:nvPr/>
          </p:nvGrpSpPr>
          <p:grpSpPr>
            <a:xfrm>
              <a:off x="5537200" y="2146300"/>
              <a:ext cx="2338388" cy="569367"/>
              <a:chOff x="0" y="0"/>
              <a:chExt cx="2338387" cy="569366"/>
            </a:xfrm>
          </p:grpSpPr>
          <p:grpSp>
            <p:nvGrpSpPr>
              <p:cNvPr id="607" name="Group 607"/>
              <p:cNvGrpSpPr/>
              <p:nvPr/>
            </p:nvGrpSpPr>
            <p:grpSpPr>
              <a:xfrm>
                <a:off x="0" y="0"/>
                <a:ext cx="2338388" cy="569367"/>
                <a:chOff x="0" y="0"/>
                <a:chExt cx="2338387" cy="569366"/>
              </a:xfrm>
            </p:grpSpPr>
            <p:sp>
              <p:nvSpPr>
                <p:cNvPr id="600" name="Shape 600"/>
                <p:cNvSpPr/>
                <p:nvPr/>
              </p:nvSpPr>
              <p:spPr>
                <a:xfrm>
                  <a:off x="0" y="294233"/>
                  <a:ext cx="803301" cy="27513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0" tIns="0" rIns="0" bIns="0" numCol="1" anchor="ctr">
                  <a:spAutoFit/>
                </a:bodyPr>
                <a:lstStyle>
                  <a:lvl1pPr algn="l" defTabSz="584200">
                    <a:defRPr sz="1200">
                      <a:solidFill>
                        <a:srgbClr val="22598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225980"/>
                      </a:solidFill>
                    </a:rPr>
                    <a:t>Sun 6:00a</a:t>
                  </a:r>
                </a:p>
              </p:txBody>
            </p:sp>
            <p:sp>
              <p:nvSpPr>
                <p:cNvPr id="601" name="Shape 601"/>
                <p:cNvSpPr/>
                <p:nvPr/>
              </p:nvSpPr>
              <p:spPr>
                <a:xfrm>
                  <a:off x="1143000" y="294233"/>
                  <a:ext cx="811835" cy="27513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0" tIns="0" rIns="0" bIns="0" numCol="1" anchor="ctr">
                  <a:spAutoFit/>
                </a:bodyPr>
                <a:lstStyle>
                  <a:lvl1pPr algn="l" defTabSz="584200">
                    <a:defRPr sz="1200">
                      <a:solidFill>
                        <a:srgbClr val="22598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225980"/>
                      </a:solidFill>
                    </a:rPr>
                    <a:t>Sun 5:20p</a:t>
                  </a:r>
                </a:p>
              </p:txBody>
            </p:sp>
            <p:grpSp>
              <p:nvGrpSpPr>
                <p:cNvPr id="606" name="Group 606"/>
                <p:cNvGrpSpPr/>
                <p:nvPr/>
              </p:nvGrpSpPr>
              <p:grpSpPr>
                <a:xfrm>
                  <a:off x="39687" y="0"/>
                  <a:ext cx="2298701" cy="241300"/>
                  <a:chOff x="0" y="0"/>
                  <a:chExt cx="2298700" cy="241300"/>
                </a:xfrm>
              </p:grpSpPr>
              <p:sp>
                <p:nvSpPr>
                  <p:cNvPr id="602" name="Shape 602"/>
                  <p:cNvSpPr/>
                  <p:nvPr/>
                </p:nvSpPr>
                <p:spPr>
                  <a:xfrm flipH="1" rot="10800000">
                    <a:off x="0" y="49212"/>
                    <a:ext cx="2298700" cy="10160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603" name="Shape 603"/>
                  <p:cNvSpPr/>
                  <p:nvPr/>
                </p:nvSpPr>
                <p:spPr>
                  <a:xfrm flipH="1">
                    <a:off x="173037" y="38100"/>
                    <a:ext cx="1358901" cy="127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5980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38100" dist="12700" dir="5400000">
                      <a:srgbClr val="D2D2D2">
                        <a:alpha val="74996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604" name="Shape 604"/>
                  <p:cNvSpPr/>
                  <p:nvPr/>
                </p:nvSpPr>
                <p:spPr>
                  <a:xfrm rot="5400000">
                    <a:off x="87312" y="38100"/>
                    <a:ext cx="241301" cy="165100"/>
                  </a:xfrm>
                  <a:prstGeom prst="rightArrow">
                    <a:avLst>
                      <a:gd name="adj1" fmla="val 99370"/>
                      <a:gd name="adj2" fmla="val 69504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605" name="Shape 605"/>
                  <p:cNvSpPr/>
                  <p:nvPr/>
                </p:nvSpPr>
                <p:spPr>
                  <a:xfrm rot="5400000">
                    <a:off x="1370011" y="38100"/>
                    <a:ext cx="241301" cy="165100"/>
                  </a:xfrm>
                  <a:prstGeom prst="rightArrow">
                    <a:avLst>
                      <a:gd name="adj1" fmla="val 99370"/>
                      <a:gd name="adj2" fmla="val 69504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marL="40639" marR="40639" algn="l" defTabSz="914400">
                      <a:defRPr sz="1200">
                        <a:uFill>
                          <a:solidFill/>
                        </a:uFill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</p:grpSp>
          <p:grpSp>
            <p:nvGrpSpPr>
              <p:cNvPr id="615" name="Group 615"/>
              <p:cNvGrpSpPr/>
              <p:nvPr/>
            </p:nvGrpSpPr>
            <p:grpSpPr>
              <a:xfrm>
                <a:off x="241300" y="228600"/>
                <a:ext cx="1906588" cy="114300"/>
                <a:chOff x="0" y="0"/>
                <a:chExt cx="1906587" cy="114300"/>
              </a:xfrm>
            </p:grpSpPr>
            <p:sp>
              <p:nvSpPr>
                <p:cNvPr id="608" name="Shape 608"/>
                <p:cNvSpPr/>
                <p:nvPr/>
              </p:nvSpPr>
              <p:spPr>
                <a:xfrm>
                  <a:off x="0" y="127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09" name="Shape 609"/>
                <p:cNvSpPr/>
                <p:nvPr/>
              </p:nvSpPr>
              <p:spPr>
                <a:xfrm>
                  <a:off x="330200" y="127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0" name="Shape 610"/>
                <p:cNvSpPr/>
                <p:nvPr/>
              </p:nvSpPr>
              <p:spPr>
                <a:xfrm>
                  <a:off x="647700" y="127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1" name="Shape 611"/>
                <p:cNvSpPr/>
                <p:nvPr/>
              </p:nvSpPr>
              <p:spPr>
                <a:xfrm>
                  <a:off x="965200" y="127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2" name="Shape 612"/>
                <p:cNvSpPr/>
                <p:nvPr/>
              </p:nvSpPr>
              <p:spPr>
                <a:xfrm>
                  <a:off x="1282700" y="12700"/>
                  <a:ext cx="1588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3" name="Shape 613"/>
                <p:cNvSpPr/>
                <p:nvPr/>
              </p:nvSpPr>
              <p:spPr>
                <a:xfrm>
                  <a:off x="1587499" y="0"/>
                  <a:ext cx="1589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614" name="Shape 614"/>
                <p:cNvSpPr/>
                <p:nvPr/>
              </p:nvSpPr>
              <p:spPr>
                <a:xfrm>
                  <a:off x="1904999" y="0"/>
                  <a:ext cx="1589" cy="101600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  <p:grpSp>
          <p:nvGrpSpPr>
            <p:cNvPr id="619" name="Group 619"/>
            <p:cNvGrpSpPr/>
            <p:nvPr/>
          </p:nvGrpSpPr>
          <p:grpSpPr>
            <a:xfrm>
              <a:off x="3454400" y="127000"/>
              <a:ext cx="152401" cy="152401"/>
              <a:chOff x="0" y="0"/>
              <a:chExt cx="152400" cy="152400"/>
            </a:xfrm>
          </p:grpSpPr>
          <p:sp>
            <p:nvSpPr>
              <p:cNvPr id="617" name="Shape 617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18" name="Shape 618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620" name="Shape 620"/>
            <p:cNvSpPr/>
            <p:nvPr/>
          </p:nvSpPr>
          <p:spPr>
            <a:xfrm>
              <a:off x="4572000" y="127000"/>
              <a:ext cx="152400" cy="1524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623" name="Group 623"/>
            <p:cNvGrpSpPr/>
            <p:nvPr/>
          </p:nvGrpSpPr>
          <p:grpSpPr>
            <a:xfrm>
              <a:off x="1325168" y="1890166"/>
              <a:ext cx="152401" cy="152401"/>
              <a:chOff x="0" y="0"/>
              <a:chExt cx="152400" cy="152400"/>
            </a:xfrm>
          </p:grpSpPr>
          <p:sp>
            <p:nvSpPr>
              <p:cNvPr id="621" name="Shape 621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21828" y="32664"/>
                <a:ext cx="108744" cy="82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31323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624" name="Shape 624"/>
            <p:cNvSpPr/>
            <p:nvPr/>
          </p:nvSpPr>
          <p:spPr>
            <a:xfrm>
              <a:off x="1325438" y="2133600"/>
              <a:ext cx="152401" cy="152400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657" name="Group 657"/>
          <p:cNvGrpSpPr/>
          <p:nvPr/>
        </p:nvGrpSpPr>
        <p:grpSpPr>
          <a:xfrm>
            <a:off x="4325285" y="6285510"/>
            <a:ext cx="6096001" cy="2512467"/>
            <a:chOff x="0" y="0"/>
            <a:chExt cx="6096000" cy="2512466"/>
          </a:xfrm>
        </p:grpSpPr>
        <p:sp>
          <p:nvSpPr>
            <p:cNvPr id="626" name="Shape 626"/>
            <p:cNvSpPr/>
            <p:nvPr/>
          </p:nvSpPr>
          <p:spPr>
            <a:xfrm>
              <a:off x="0" y="266700"/>
              <a:ext cx="6096000" cy="197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0" y="0"/>
                  </a:moveTo>
                  <a:cubicBezTo>
                    <a:pt x="157" y="0"/>
                    <a:pt x="0" y="485"/>
                    <a:pt x="0" y="1081"/>
                  </a:cubicBezTo>
                  <a:lnTo>
                    <a:pt x="0" y="18092"/>
                  </a:lnTo>
                  <a:cubicBezTo>
                    <a:pt x="0" y="18688"/>
                    <a:pt x="157" y="19173"/>
                    <a:pt x="350" y="19173"/>
                  </a:cubicBezTo>
                  <a:lnTo>
                    <a:pt x="10287" y="19173"/>
                  </a:lnTo>
                  <a:lnTo>
                    <a:pt x="10737" y="21600"/>
                  </a:lnTo>
                  <a:lnTo>
                    <a:pt x="11187" y="19173"/>
                  </a:lnTo>
                  <a:lnTo>
                    <a:pt x="21250" y="19173"/>
                  </a:lnTo>
                  <a:cubicBezTo>
                    <a:pt x="21443" y="19173"/>
                    <a:pt x="21600" y="18688"/>
                    <a:pt x="21600" y="18092"/>
                  </a:cubicBezTo>
                  <a:lnTo>
                    <a:pt x="21600" y="1081"/>
                  </a:lnTo>
                  <a:cubicBezTo>
                    <a:pt x="21600" y="485"/>
                    <a:pt x="21443" y="0"/>
                    <a:pt x="21250" y="0"/>
                  </a:cubicBezTo>
                  <a:lnTo>
                    <a:pt x="350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27" name="Shape 627"/>
            <p:cNvSpPr/>
            <p:nvPr/>
          </p:nvSpPr>
          <p:spPr>
            <a:xfrm>
              <a:off x="63500" y="0"/>
              <a:ext cx="1867496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Choose a digital camera</a:t>
              </a:r>
            </a:p>
          </p:txBody>
        </p:sp>
        <p:sp>
          <p:nvSpPr>
            <p:cNvPr id="628" name="Shape 628"/>
            <p:cNvSpPr/>
            <p:nvPr/>
          </p:nvSpPr>
          <p:spPr>
            <a:xfrm>
              <a:off x="88900" y="294233"/>
              <a:ext cx="1212647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$120 to $280</a:t>
              </a:r>
              <a:r>
                <a:rPr sz="1200">
                  <a:solidFill>
                    <a:srgbClr val="7A7A7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[x]</a:t>
              </a:r>
            </a:p>
          </p:txBody>
        </p:sp>
        <p:sp>
          <p:nvSpPr>
            <p:cNvPr id="629" name="Shape 629"/>
            <p:cNvSpPr/>
            <p:nvPr/>
          </p:nvSpPr>
          <p:spPr>
            <a:xfrm>
              <a:off x="1447800" y="294233"/>
              <a:ext cx="94411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Compact</a:t>
              </a: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[x]</a:t>
              </a:r>
            </a:p>
          </p:txBody>
        </p:sp>
        <p:sp>
          <p:nvSpPr>
            <p:cNvPr id="630" name="Shape 630"/>
            <p:cNvSpPr/>
            <p:nvPr/>
          </p:nvSpPr>
          <p:spPr>
            <a:xfrm>
              <a:off x="76200" y="637133"/>
              <a:ext cx="110794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Product Brand</a:t>
              </a:r>
            </a:p>
          </p:txBody>
        </p:sp>
        <p:sp>
          <p:nvSpPr>
            <p:cNvPr id="631" name="Shape 631"/>
            <p:cNvSpPr/>
            <p:nvPr/>
          </p:nvSpPr>
          <p:spPr>
            <a:xfrm>
              <a:off x="139700" y="954633"/>
              <a:ext cx="1014730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Panasonic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(31)</a:t>
              </a:r>
            </a:p>
          </p:txBody>
        </p:sp>
        <p:sp>
          <p:nvSpPr>
            <p:cNvPr id="632" name="Shape 632"/>
            <p:cNvSpPr/>
            <p:nvPr/>
          </p:nvSpPr>
          <p:spPr>
            <a:xfrm>
              <a:off x="139700" y="1157833"/>
              <a:ext cx="650647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Sony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633" name="Shape 633"/>
            <p:cNvSpPr/>
            <p:nvPr/>
          </p:nvSpPr>
          <p:spPr>
            <a:xfrm>
              <a:off x="139700" y="1361033"/>
              <a:ext cx="752298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Canon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(32)</a:t>
              </a:r>
            </a:p>
          </p:txBody>
        </p:sp>
        <p:sp>
          <p:nvSpPr>
            <p:cNvPr id="634" name="Shape 634"/>
            <p:cNvSpPr/>
            <p:nvPr/>
          </p:nvSpPr>
          <p:spPr>
            <a:xfrm>
              <a:off x="139700" y="1564233"/>
              <a:ext cx="947217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Samsung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(28)</a:t>
              </a:r>
            </a:p>
          </p:txBody>
        </p:sp>
        <p:sp>
          <p:nvSpPr>
            <p:cNvPr id="635" name="Shape 635"/>
            <p:cNvSpPr/>
            <p:nvPr/>
          </p:nvSpPr>
          <p:spPr>
            <a:xfrm>
              <a:off x="139699" y="1767433"/>
              <a:ext cx="695606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show all...</a:t>
              </a:r>
            </a:p>
          </p:txBody>
        </p:sp>
        <p:sp>
          <p:nvSpPr>
            <p:cNvPr id="636" name="Shape 636"/>
            <p:cNvSpPr/>
            <p:nvPr/>
          </p:nvSpPr>
          <p:spPr>
            <a:xfrm>
              <a:off x="1524000" y="637133"/>
              <a:ext cx="129402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Resolution (Mpix)</a:t>
              </a:r>
            </a:p>
          </p:txBody>
        </p:sp>
        <p:sp>
          <p:nvSpPr>
            <p:cNvPr id="637" name="Shape 637"/>
            <p:cNvSpPr/>
            <p:nvPr/>
          </p:nvSpPr>
          <p:spPr>
            <a:xfrm>
              <a:off x="1587500" y="954633"/>
              <a:ext cx="777901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 to 10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(31)</a:t>
              </a:r>
            </a:p>
          </p:txBody>
        </p:sp>
        <p:sp>
          <p:nvSpPr>
            <p:cNvPr id="638" name="Shape 638"/>
            <p:cNvSpPr/>
            <p:nvPr/>
          </p:nvSpPr>
          <p:spPr>
            <a:xfrm>
              <a:off x="1587500" y="1157833"/>
              <a:ext cx="862635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to 12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639" name="Shape 639"/>
            <p:cNvSpPr/>
            <p:nvPr/>
          </p:nvSpPr>
          <p:spPr>
            <a:xfrm>
              <a:off x="1587500" y="1361033"/>
              <a:ext cx="862635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 to 14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(32)</a:t>
              </a:r>
            </a:p>
          </p:txBody>
        </p:sp>
        <p:sp>
          <p:nvSpPr>
            <p:cNvPr id="640" name="Shape 640"/>
            <p:cNvSpPr/>
            <p:nvPr/>
          </p:nvSpPr>
          <p:spPr>
            <a:xfrm>
              <a:off x="1587500" y="1564233"/>
              <a:ext cx="862635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14 to 50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(28)</a:t>
              </a:r>
            </a:p>
          </p:txBody>
        </p:sp>
        <p:sp>
          <p:nvSpPr>
            <p:cNvPr id="641" name="Shape 641"/>
            <p:cNvSpPr/>
            <p:nvPr/>
          </p:nvSpPr>
          <p:spPr>
            <a:xfrm>
              <a:off x="150564" y="888751"/>
              <a:ext cx="1186711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2" name="Shape 642"/>
            <p:cNvSpPr/>
            <p:nvPr/>
          </p:nvSpPr>
          <p:spPr>
            <a:xfrm>
              <a:off x="1600200" y="876300"/>
              <a:ext cx="1186710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3009900" y="637133"/>
              <a:ext cx="143819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Optical Zoom Ratio</a:t>
              </a:r>
            </a:p>
          </p:txBody>
        </p:sp>
        <p:sp>
          <p:nvSpPr>
            <p:cNvPr id="644" name="Shape 644"/>
            <p:cNvSpPr/>
            <p:nvPr/>
          </p:nvSpPr>
          <p:spPr>
            <a:xfrm>
              <a:off x="3073399" y="954633"/>
              <a:ext cx="693167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 to 4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(31)</a:t>
              </a:r>
            </a:p>
          </p:txBody>
        </p:sp>
        <p:sp>
          <p:nvSpPr>
            <p:cNvPr id="645" name="Shape 645"/>
            <p:cNvSpPr/>
            <p:nvPr/>
          </p:nvSpPr>
          <p:spPr>
            <a:xfrm>
              <a:off x="3073399" y="1157833"/>
              <a:ext cx="693167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 to 5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646" name="Shape 646"/>
            <p:cNvSpPr/>
            <p:nvPr/>
          </p:nvSpPr>
          <p:spPr>
            <a:xfrm>
              <a:off x="3073399" y="1361033"/>
              <a:ext cx="777902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 to 10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(32)</a:t>
              </a:r>
            </a:p>
          </p:txBody>
        </p:sp>
        <p:sp>
          <p:nvSpPr>
            <p:cNvPr id="647" name="Shape 647"/>
            <p:cNvSpPr/>
            <p:nvPr/>
          </p:nvSpPr>
          <p:spPr>
            <a:xfrm>
              <a:off x="3073400" y="1564233"/>
              <a:ext cx="862635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to 24 </a:t>
              </a: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(28)</a:t>
              </a:r>
            </a:p>
          </p:txBody>
        </p:sp>
        <p:sp>
          <p:nvSpPr>
            <p:cNvPr id="648" name="Shape 648"/>
            <p:cNvSpPr/>
            <p:nvPr/>
          </p:nvSpPr>
          <p:spPr>
            <a:xfrm>
              <a:off x="3086100" y="876300"/>
              <a:ext cx="1296498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9" name="Shape 649"/>
            <p:cNvSpPr/>
            <p:nvPr/>
          </p:nvSpPr>
          <p:spPr>
            <a:xfrm>
              <a:off x="4597400" y="637133"/>
              <a:ext cx="95524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Also filter by</a:t>
              </a:r>
            </a:p>
          </p:txBody>
        </p:sp>
        <p:sp>
          <p:nvSpPr>
            <p:cNvPr id="650" name="Shape 650"/>
            <p:cNvSpPr/>
            <p:nvPr/>
          </p:nvSpPr>
          <p:spPr>
            <a:xfrm>
              <a:off x="4660900" y="954633"/>
              <a:ext cx="1305205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Image Stabilization</a:t>
              </a:r>
            </a:p>
          </p:txBody>
        </p:sp>
        <p:sp>
          <p:nvSpPr>
            <p:cNvPr id="651" name="Shape 651"/>
            <p:cNvSpPr/>
            <p:nvPr/>
          </p:nvSpPr>
          <p:spPr>
            <a:xfrm>
              <a:off x="4660900" y="1157833"/>
              <a:ext cx="876504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Touchscreen</a:t>
              </a:r>
            </a:p>
          </p:txBody>
        </p:sp>
        <p:sp>
          <p:nvSpPr>
            <p:cNvPr id="652" name="Shape 652"/>
            <p:cNvSpPr/>
            <p:nvPr/>
          </p:nvSpPr>
          <p:spPr>
            <a:xfrm>
              <a:off x="4660900" y="1361033"/>
              <a:ext cx="204724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3D</a:t>
              </a:r>
            </a:p>
          </p:txBody>
        </p:sp>
        <p:sp>
          <p:nvSpPr>
            <p:cNvPr id="653" name="Shape 653"/>
            <p:cNvSpPr/>
            <p:nvPr/>
          </p:nvSpPr>
          <p:spPr>
            <a:xfrm>
              <a:off x="4660900" y="1564233"/>
              <a:ext cx="961238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Media Format</a:t>
              </a:r>
            </a:p>
          </p:txBody>
        </p:sp>
        <p:sp>
          <p:nvSpPr>
            <p:cNvPr id="654" name="Shape 654"/>
            <p:cNvSpPr/>
            <p:nvPr/>
          </p:nvSpPr>
          <p:spPr>
            <a:xfrm>
              <a:off x="4673600" y="876300"/>
              <a:ext cx="1186710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5" name="Shape 655"/>
            <p:cNvSpPr/>
            <p:nvPr/>
          </p:nvSpPr>
          <p:spPr>
            <a:xfrm>
              <a:off x="4673599" y="1767433"/>
              <a:ext cx="695606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show all...</a:t>
              </a:r>
            </a:p>
          </p:txBody>
        </p:sp>
        <p:sp>
          <p:nvSpPr>
            <p:cNvPr id="656" name="Shape 656"/>
            <p:cNvSpPr/>
            <p:nvPr/>
          </p:nvSpPr>
          <p:spPr>
            <a:xfrm>
              <a:off x="76200" y="2237333"/>
              <a:ext cx="319110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Digital Cameras that match your criteria 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(158)</a:t>
              </a:r>
            </a:p>
          </p:txBody>
        </p:sp>
      </p:grpSp>
      <p:grpSp>
        <p:nvGrpSpPr>
          <p:cNvPr id="712" name="Group 712"/>
          <p:cNvGrpSpPr/>
          <p:nvPr/>
        </p:nvGrpSpPr>
        <p:grpSpPr>
          <a:xfrm>
            <a:off x="15097187" y="439529"/>
            <a:ext cx="1885721" cy="8909051"/>
            <a:chOff x="0" y="0"/>
            <a:chExt cx="1885720" cy="8909050"/>
          </a:xfrm>
        </p:grpSpPr>
        <p:sp>
          <p:nvSpPr>
            <p:cNvPr id="658" name="Shape 658"/>
            <p:cNvSpPr/>
            <p:nvPr/>
          </p:nvSpPr>
          <p:spPr>
            <a:xfrm>
              <a:off x="0" y="0"/>
              <a:ext cx="609340" cy="38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225980"/>
                  </a:solidFill>
                </a:rPr>
                <a:t>Who</a:t>
              </a:r>
            </a:p>
          </p:txBody>
        </p:sp>
        <p:sp>
          <p:nvSpPr>
            <p:cNvPr id="659" name="Shape 659"/>
            <p:cNvSpPr/>
            <p:nvPr/>
          </p:nvSpPr>
          <p:spPr>
            <a:xfrm>
              <a:off x="38100" y="4254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Guys</a:t>
              </a:r>
            </a:p>
          </p:txBody>
        </p:sp>
        <p:sp>
          <p:nvSpPr>
            <p:cNvPr id="660" name="Shape 660"/>
            <p:cNvSpPr/>
            <p:nvPr/>
          </p:nvSpPr>
          <p:spPr>
            <a:xfrm>
              <a:off x="38100" y="17970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Threadless</a:t>
              </a:r>
            </a:p>
          </p:txBody>
        </p:sp>
        <p:sp>
          <p:nvSpPr>
            <p:cNvPr id="661" name="Shape 661"/>
            <p:cNvSpPr/>
            <p:nvPr/>
          </p:nvSpPr>
          <p:spPr>
            <a:xfrm>
              <a:off x="1447800" y="31686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L</a:t>
              </a:r>
            </a:p>
          </p:txBody>
        </p:sp>
        <p:sp>
          <p:nvSpPr>
            <p:cNvPr id="662" name="Shape 662"/>
            <p:cNvSpPr/>
            <p:nvPr/>
          </p:nvSpPr>
          <p:spPr>
            <a:xfrm>
              <a:off x="38100" y="45402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Tees</a:t>
              </a:r>
            </a:p>
          </p:txBody>
        </p:sp>
        <p:sp>
          <p:nvSpPr>
            <p:cNvPr id="663" name="Shape 663"/>
            <p:cNvSpPr/>
            <p:nvPr/>
          </p:nvSpPr>
          <p:spPr>
            <a:xfrm>
              <a:off x="38100" y="66230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$20</a:t>
              </a:r>
            </a:p>
          </p:txBody>
        </p:sp>
        <p:sp>
          <p:nvSpPr>
            <p:cNvPr id="664" name="Shape 664"/>
            <p:cNvSpPr/>
            <p:nvPr/>
          </p:nvSpPr>
          <p:spPr>
            <a:xfrm>
              <a:off x="965200" y="4127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Girls</a:t>
              </a:r>
            </a:p>
          </p:txBody>
        </p:sp>
        <p:sp>
          <p:nvSpPr>
            <p:cNvPr id="665" name="Shape 665"/>
            <p:cNvSpPr/>
            <p:nvPr/>
          </p:nvSpPr>
          <p:spPr>
            <a:xfrm>
              <a:off x="25400" y="7810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Babies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965200" y="7683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Kids</a:t>
              </a:r>
            </a:p>
          </p:txBody>
        </p:sp>
        <p:sp>
          <p:nvSpPr>
            <p:cNvPr id="667" name="Shape 667"/>
            <p:cNvSpPr/>
            <p:nvPr/>
          </p:nvSpPr>
          <p:spPr>
            <a:xfrm>
              <a:off x="0" y="1377950"/>
              <a:ext cx="1219238" cy="38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225980"/>
                  </a:solidFill>
                </a:rPr>
                <a:t>Collection</a:t>
              </a:r>
            </a:p>
          </p:txBody>
        </p:sp>
        <p:sp>
          <p:nvSpPr>
            <p:cNvPr id="668" name="Shape 668"/>
            <p:cNvSpPr/>
            <p:nvPr/>
          </p:nvSpPr>
          <p:spPr>
            <a:xfrm>
              <a:off x="965200" y="17970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Select</a:t>
              </a:r>
            </a:p>
          </p:txBody>
        </p:sp>
        <p:sp>
          <p:nvSpPr>
            <p:cNvPr id="669" name="Shape 669"/>
            <p:cNvSpPr/>
            <p:nvPr/>
          </p:nvSpPr>
          <p:spPr>
            <a:xfrm>
              <a:off x="25400" y="21526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Type Tees</a:t>
              </a:r>
            </a:p>
          </p:txBody>
        </p:sp>
        <p:sp>
          <p:nvSpPr>
            <p:cNvPr id="670" name="Shape 670"/>
            <p:cNvSpPr/>
            <p:nvPr/>
          </p:nvSpPr>
          <p:spPr>
            <a:xfrm>
              <a:off x="1206500" y="1481683"/>
              <a:ext cx="62773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View all</a:t>
              </a:r>
            </a:p>
          </p:txBody>
        </p:sp>
        <p:sp>
          <p:nvSpPr>
            <p:cNvPr id="671" name="Shape 671"/>
            <p:cNvSpPr/>
            <p:nvPr/>
          </p:nvSpPr>
          <p:spPr>
            <a:xfrm>
              <a:off x="965200" y="31559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M</a:t>
              </a:r>
            </a:p>
          </p:txBody>
        </p:sp>
        <p:sp>
          <p:nvSpPr>
            <p:cNvPr id="672" name="Shape 672"/>
            <p:cNvSpPr/>
            <p:nvPr/>
          </p:nvSpPr>
          <p:spPr>
            <a:xfrm>
              <a:off x="508000" y="31559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S</a:t>
              </a:r>
            </a:p>
          </p:txBody>
        </p:sp>
        <p:sp>
          <p:nvSpPr>
            <p:cNvPr id="673" name="Shape 673"/>
            <p:cNvSpPr/>
            <p:nvPr/>
          </p:nvSpPr>
          <p:spPr>
            <a:xfrm>
              <a:off x="38100" y="31559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XS</a:t>
              </a:r>
            </a:p>
          </p:txBody>
        </p:sp>
        <p:sp>
          <p:nvSpPr>
            <p:cNvPr id="674" name="Shape 674"/>
            <p:cNvSpPr/>
            <p:nvPr/>
          </p:nvSpPr>
          <p:spPr>
            <a:xfrm>
              <a:off x="38100" y="35242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XL</a:t>
              </a:r>
            </a:p>
          </p:txBody>
        </p:sp>
        <p:sp>
          <p:nvSpPr>
            <p:cNvPr id="675" name="Shape 675"/>
            <p:cNvSpPr/>
            <p:nvPr/>
          </p:nvSpPr>
          <p:spPr>
            <a:xfrm>
              <a:off x="508000" y="35242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2XL</a:t>
              </a:r>
            </a:p>
          </p:txBody>
        </p:sp>
        <p:sp>
          <p:nvSpPr>
            <p:cNvPr id="676" name="Shape 676"/>
            <p:cNvSpPr/>
            <p:nvPr/>
          </p:nvSpPr>
          <p:spPr>
            <a:xfrm>
              <a:off x="965200" y="35242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3XL</a:t>
              </a:r>
            </a:p>
          </p:txBody>
        </p:sp>
        <p:sp>
          <p:nvSpPr>
            <p:cNvPr id="677" name="Shape 677"/>
            <p:cNvSpPr/>
            <p:nvPr/>
          </p:nvSpPr>
          <p:spPr>
            <a:xfrm>
              <a:off x="0" y="2762250"/>
              <a:ext cx="571724" cy="38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225980"/>
                  </a:solidFill>
                </a:rPr>
                <a:t>Size</a:t>
              </a:r>
            </a:p>
          </p:txBody>
        </p:sp>
        <p:sp>
          <p:nvSpPr>
            <p:cNvPr id="678" name="Shape 678"/>
            <p:cNvSpPr/>
            <p:nvPr/>
          </p:nvSpPr>
          <p:spPr>
            <a:xfrm>
              <a:off x="1206500" y="2840583"/>
              <a:ext cx="62773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View all</a:t>
              </a:r>
            </a:p>
          </p:txBody>
        </p:sp>
        <p:sp>
          <p:nvSpPr>
            <p:cNvPr id="679" name="Shape 679"/>
            <p:cNvSpPr/>
            <p:nvPr/>
          </p:nvSpPr>
          <p:spPr>
            <a:xfrm>
              <a:off x="0" y="4133850"/>
              <a:ext cx="660686" cy="38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225980"/>
                  </a:solidFill>
                </a:rPr>
                <a:t>Style</a:t>
              </a:r>
            </a:p>
          </p:txBody>
        </p:sp>
        <p:sp>
          <p:nvSpPr>
            <p:cNvPr id="680" name="Shape 680"/>
            <p:cNvSpPr/>
            <p:nvPr/>
          </p:nvSpPr>
          <p:spPr>
            <a:xfrm>
              <a:off x="0" y="5861050"/>
              <a:ext cx="673522" cy="38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225980"/>
                  </a:solidFill>
                </a:rPr>
                <a:t>Price</a:t>
              </a:r>
            </a:p>
          </p:txBody>
        </p:sp>
        <p:sp>
          <p:nvSpPr>
            <p:cNvPr id="681" name="Shape 681"/>
            <p:cNvSpPr/>
            <p:nvPr/>
          </p:nvSpPr>
          <p:spPr>
            <a:xfrm>
              <a:off x="965200" y="45402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Hoodies</a:t>
              </a:r>
            </a:p>
          </p:txBody>
        </p:sp>
        <p:sp>
          <p:nvSpPr>
            <p:cNvPr id="682" name="Shape 682"/>
            <p:cNvSpPr/>
            <p:nvPr/>
          </p:nvSpPr>
          <p:spPr>
            <a:xfrm>
              <a:off x="25400" y="48958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Other Tops</a:t>
              </a:r>
            </a:p>
          </p:txBody>
        </p:sp>
        <p:sp>
          <p:nvSpPr>
            <p:cNvPr id="683" name="Shape 683"/>
            <p:cNvSpPr/>
            <p:nvPr/>
          </p:nvSpPr>
          <p:spPr>
            <a:xfrm>
              <a:off x="965200" y="48831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Pullovers</a:t>
              </a:r>
            </a:p>
          </p:txBody>
        </p:sp>
        <p:sp>
          <p:nvSpPr>
            <p:cNvPr id="684" name="Shape 684"/>
            <p:cNvSpPr/>
            <p:nvPr/>
          </p:nvSpPr>
          <p:spPr>
            <a:xfrm>
              <a:off x="38100" y="5251450"/>
              <a:ext cx="8509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Tanks</a:t>
              </a:r>
            </a:p>
          </p:txBody>
        </p:sp>
        <p:sp>
          <p:nvSpPr>
            <p:cNvPr id="685" name="Shape 685"/>
            <p:cNvSpPr/>
            <p:nvPr/>
          </p:nvSpPr>
          <p:spPr>
            <a:xfrm>
              <a:off x="25400" y="62547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$5</a:t>
              </a:r>
            </a:p>
          </p:txBody>
        </p:sp>
        <p:sp>
          <p:nvSpPr>
            <p:cNvPr id="686" name="Shape 686"/>
            <p:cNvSpPr/>
            <p:nvPr/>
          </p:nvSpPr>
          <p:spPr>
            <a:xfrm>
              <a:off x="495300" y="62547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$10</a:t>
              </a:r>
            </a:p>
          </p:txBody>
        </p:sp>
        <p:sp>
          <p:nvSpPr>
            <p:cNvPr id="687" name="Shape 687"/>
            <p:cNvSpPr/>
            <p:nvPr/>
          </p:nvSpPr>
          <p:spPr>
            <a:xfrm>
              <a:off x="965200" y="62547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$14</a:t>
              </a:r>
            </a:p>
          </p:txBody>
        </p:sp>
        <p:sp>
          <p:nvSpPr>
            <p:cNvPr id="688" name="Shape 688"/>
            <p:cNvSpPr/>
            <p:nvPr/>
          </p:nvSpPr>
          <p:spPr>
            <a:xfrm>
              <a:off x="1435100" y="62547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$15</a:t>
              </a:r>
            </a:p>
          </p:txBody>
        </p:sp>
        <p:sp>
          <p:nvSpPr>
            <p:cNvPr id="689" name="Shape 689"/>
            <p:cNvSpPr/>
            <p:nvPr/>
          </p:nvSpPr>
          <p:spPr>
            <a:xfrm>
              <a:off x="495300" y="66103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$24</a:t>
              </a:r>
            </a:p>
          </p:txBody>
        </p:sp>
        <p:sp>
          <p:nvSpPr>
            <p:cNvPr id="690" name="Shape 690"/>
            <p:cNvSpPr/>
            <p:nvPr/>
          </p:nvSpPr>
          <p:spPr>
            <a:xfrm>
              <a:off x="965200" y="6610350"/>
              <a:ext cx="381000" cy="266700"/>
            </a:xfrm>
            <a:prstGeom prst="roundRect">
              <a:avLst>
                <a:gd name="adj" fmla="val 1246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$39</a:t>
              </a:r>
            </a:p>
          </p:txBody>
        </p:sp>
        <p:sp>
          <p:nvSpPr>
            <p:cNvPr id="691" name="Shape 691"/>
            <p:cNvSpPr/>
            <p:nvPr/>
          </p:nvSpPr>
          <p:spPr>
            <a:xfrm>
              <a:off x="25400" y="6965950"/>
              <a:ext cx="1803400" cy="266700"/>
            </a:xfrm>
            <a:prstGeom prst="roundRect">
              <a:avLst>
                <a:gd name="adj" fmla="val 12463"/>
              </a:avLst>
            </a:prstGeom>
            <a:noFill/>
            <a:ln w="12700" cap="flat">
              <a:solidFill>
                <a:srgbClr val="3F98DB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CLEARANCE</a:t>
              </a:r>
            </a:p>
          </p:txBody>
        </p:sp>
        <p:sp>
          <p:nvSpPr>
            <p:cNvPr id="692" name="Shape 692"/>
            <p:cNvSpPr/>
            <p:nvPr/>
          </p:nvSpPr>
          <p:spPr>
            <a:xfrm>
              <a:off x="1206500" y="4212183"/>
              <a:ext cx="62773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View all</a:t>
              </a:r>
            </a:p>
          </p:txBody>
        </p:sp>
        <p:sp>
          <p:nvSpPr>
            <p:cNvPr id="693" name="Shape 693"/>
            <p:cNvSpPr/>
            <p:nvPr/>
          </p:nvSpPr>
          <p:spPr>
            <a:xfrm>
              <a:off x="1206500" y="5964783"/>
              <a:ext cx="62773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View all</a:t>
              </a:r>
            </a:p>
          </p:txBody>
        </p:sp>
        <p:sp>
          <p:nvSpPr>
            <p:cNvPr id="694" name="Shape 694"/>
            <p:cNvSpPr/>
            <p:nvPr/>
          </p:nvSpPr>
          <p:spPr>
            <a:xfrm>
              <a:off x="1206500" y="7603083"/>
              <a:ext cx="62773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F98DB"/>
                  </a:solidFill>
                </a:rPr>
                <a:t>View all</a:t>
              </a:r>
            </a:p>
          </p:txBody>
        </p:sp>
        <p:sp>
          <p:nvSpPr>
            <p:cNvPr id="695" name="Shape 695"/>
            <p:cNvSpPr/>
            <p:nvPr/>
          </p:nvSpPr>
          <p:spPr>
            <a:xfrm>
              <a:off x="0" y="7512050"/>
              <a:ext cx="711138" cy="38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225980"/>
                  </a:solidFill>
                </a:rPr>
                <a:t>Color</a:t>
              </a:r>
            </a:p>
          </p:txBody>
        </p:sp>
        <p:sp>
          <p:nvSpPr>
            <p:cNvPr id="696" name="Shape 696"/>
            <p:cNvSpPr/>
            <p:nvPr/>
          </p:nvSpPr>
          <p:spPr>
            <a:xfrm>
              <a:off x="50800" y="1314450"/>
              <a:ext cx="1833767" cy="7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7" name="Shape 697"/>
            <p:cNvSpPr/>
            <p:nvPr/>
          </p:nvSpPr>
          <p:spPr>
            <a:xfrm>
              <a:off x="25400" y="2686050"/>
              <a:ext cx="1860321" cy="8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8" name="Shape 698"/>
            <p:cNvSpPr/>
            <p:nvPr/>
          </p:nvSpPr>
          <p:spPr>
            <a:xfrm>
              <a:off x="25400" y="4057650"/>
              <a:ext cx="1859208" cy="8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9" name="Shape 699"/>
            <p:cNvSpPr/>
            <p:nvPr/>
          </p:nvSpPr>
          <p:spPr>
            <a:xfrm>
              <a:off x="12700" y="5784850"/>
              <a:ext cx="1867411" cy="8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0" name="Shape 700"/>
            <p:cNvSpPr/>
            <p:nvPr/>
          </p:nvSpPr>
          <p:spPr>
            <a:xfrm>
              <a:off x="25400" y="7448550"/>
              <a:ext cx="1850660" cy="8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1" name="Shape 701"/>
            <p:cNvSpPr/>
            <p:nvPr/>
          </p:nvSpPr>
          <p:spPr>
            <a:xfrm>
              <a:off x="38100" y="7931150"/>
              <a:ext cx="381000" cy="254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2" name="Shape 702"/>
            <p:cNvSpPr/>
            <p:nvPr/>
          </p:nvSpPr>
          <p:spPr>
            <a:xfrm>
              <a:off x="508000" y="7931150"/>
              <a:ext cx="381000" cy="254000"/>
            </a:xfrm>
            <a:prstGeom prst="rect">
              <a:avLst/>
            </a:prstGeom>
            <a:solidFill>
              <a:srgbClr val="A8A8A8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3" name="Shape 703"/>
            <p:cNvSpPr/>
            <p:nvPr/>
          </p:nvSpPr>
          <p:spPr>
            <a:xfrm>
              <a:off x="977900" y="7931150"/>
              <a:ext cx="381000" cy="254000"/>
            </a:xfrm>
            <a:prstGeom prst="rect">
              <a:avLst/>
            </a:prstGeom>
            <a:solidFill>
              <a:srgbClr val="F1EEDE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4" name="Shape 704"/>
            <p:cNvSpPr/>
            <p:nvPr/>
          </p:nvSpPr>
          <p:spPr>
            <a:xfrm>
              <a:off x="1447800" y="7931150"/>
              <a:ext cx="381000" cy="254000"/>
            </a:xfrm>
            <a:prstGeom prst="rect">
              <a:avLst/>
            </a:prstGeom>
            <a:solidFill>
              <a:srgbClr val="F7F7F7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5" name="Shape 705"/>
            <p:cNvSpPr/>
            <p:nvPr/>
          </p:nvSpPr>
          <p:spPr>
            <a:xfrm>
              <a:off x="38100" y="8286750"/>
              <a:ext cx="381000" cy="254000"/>
            </a:xfrm>
            <a:prstGeom prst="rect">
              <a:avLst/>
            </a:prstGeom>
            <a:solidFill>
              <a:srgbClr val="4A9CD2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6" name="Shape 706"/>
            <p:cNvSpPr/>
            <p:nvPr/>
          </p:nvSpPr>
          <p:spPr>
            <a:xfrm>
              <a:off x="508000" y="8286750"/>
              <a:ext cx="381000" cy="254000"/>
            </a:xfrm>
            <a:prstGeom prst="rect">
              <a:avLst/>
            </a:prstGeom>
            <a:solidFill>
              <a:srgbClr val="7A44A1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7" name="Shape 707"/>
            <p:cNvSpPr/>
            <p:nvPr/>
          </p:nvSpPr>
          <p:spPr>
            <a:xfrm>
              <a:off x="977900" y="8286750"/>
              <a:ext cx="381000" cy="254000"/>
            </a:xfrm>
            <a:prstGeom prst="rect">
              <a:avLst/>
            </a:prstGeom>
            <a:solidFill>
              <a:srgbClr val="D83A37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8" name="Shape 708"/>
            <p:cNvSpPr/>
            <p:nvPr/>
          </p:nvSpPr>
          <p:spPr>
            <a:xfrm>
              <a:off x="1447800" y="8286750"/>
              <a:ext cx="381000" cy="254000"/>
            </a:xfrm>
            <a:prstGeom prst="rect">
              <a:avLst/>
            </a:prstGeom>
            <a:solidFill>
              <a:srgbClr val="069656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9" name="Shape 709"/>
            <p:cNvSpPr/>
            <p:nvPr/>
          </p:nvSpPr>
          <p:spPr>
            <a:xfrm>
              <a:off x="38100" y="8655050"/>
              <a:ext cx="381000" cy="254000"/>
            </a:xfrm>
            <a:prstGeom prst="rect">
              <a:avLst/>
            </a:prstGeom>
            <a:solidFill>
              <a:srgbClr val="9B6842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10" name="Shape 710"/>
            <p:cNvSpPr/>
            <p:nvPr/>
          </p:nvSpPr>
          <p:spPr>
            <a:xfrm>
              <a:off x="508000" y="8655050"/>
              <a:ext cx="381000" cy="254000"/>
            </a:xfrm>
            <a:prstGeom prst="rect">
              <a:avLst/>
            </a:prstGeom>
            <a:solidFill>
              <a:srgbClr val="FF8C2B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11" name="Shape 711"/>
            <p:cNvSpPr/>
            <p:nvPr/>
          </p:nvSpPr>
          <p:spPr>
            <a:xfrm>
              <a:off x="977900" y="8655050"/>
              <a:ext cx="381000" cy="254000"/>
            </a:xfrm>
            <a:prstGeom prst="rect">
              <a:avLst/>
            </a:prstGeom>
            <a:solidFill>
              <a:srgbClr val="FBEF3C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734" name="Group 734"/>
          <p:cNvGrpSpPr/>
          <p:nvPr/>
        </p:nvGrpSpPr>
        <p:grpSpPr>
          <a:xfrm>
            <a:off x="14837418" y="10480026"/>
            <a:ext cx="8216901" cy="2603501"/>
            <a:chOff x="0" y="0"/>
            <a:chExt cx="8216900" cy="2603500"/>
          </a:xfrm>
        </p:grpSpPr>
        <p:sp>
          <p:nvSpPr>
            <p:cNvPr id="713" name="Shape 713"/>
            <p:cNvSpPr/>
            <p:nvPr/>
          </p:nvSpPr>
          <p:spPr>
            <a:xfrm>
              <a:off x="0" y="33883"/>
              <a:ext cx="613991" cy="452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rPr>
                <a:t>Filters</a:t>
              </a:r>
              <a:endParaRPr b="1" sz="1200">
                <a:solidFill>
                  <a:srgbClr val="225980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Reset</a:t>
              </a:r>
            </a:p>
          </p:txBody>
        </p:sp>
        <p:sp>
          <p:nvSpPr>
            <p:cNvPr id="714" name="Shape 714"/>
            <p:cNvSpPr/>
            <p:nvPr/>
          </p:nvSpPr>
          <p:spPr>
            <a:xfrm>
              <a:off x="876300" y="0"/>
              <a:ext cx="1397000" cy="508000"/>
            </a:xfrm>
            <a:prstGeom prst="roundRect">
              <a:avLst>
                <a:gd name="adj" fmla="val 10859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15" name="Shape 715"/>
            <p:cNvSpPr/>
            <p:nvPr/>
          </p:nvSpPr>
          <p:spPr>
            <a:xfrm>
              <a:off x="914400" y="21183"/>
              <a:ext cx="992124" cy="465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CATEGORY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Televisions</a:t>
              </a:r>
            </a:p>
          </p:txBody>
        </p:sp>
        <p:sp>
          <p:nvSpPr>
            <p:cNvPr id="716" name="Shape 716"/>
            <p:cNvSpPr/>
            <p:nvPr/>
          </p:nvSpPr>
          <p:spPr>
            <a:xfrm>
              <a:off x="2349500" y="0"/>
              <a:ext cx="1397000" cy="508000"/>
            </a:xfrm>
            <a:prstGeom prst="roundRect">
              <a:avLst>
                <a:gd name="adj" fmla="val 10859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17" name="Shape 717"/>
            <p:cNvSpPr/>
            <p:nvPr/>
          </p:nvSpPr>
          <p:spPr>
            <a:xfrm>
              <a:off x="2400300" y="21183"/>
              <a:ext cx="1091032" cy="465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PANEL TYPE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Plasma</a:t>
              </a:r>
            </a:p>
          </p:txBody>
        </p:sp>
        <p:sp>
          <p:nvSpPr>
            <p:cNvPr id="718" name="Shape 718"/>
            <p:cNvSpPr/>
            <p:nvPr/>
          </p:nvSpPr>
          <p:spPr>
            <a:xfrm>
              <a:off x="3848100" y="0"/>
              <a:ext cx="1397000" cy="508000"/>
            </a:xfrm>
            <a:prstGeom prst="roundRect">
              <a:avLst>
                <a:gd name="adj" fmla="val 10859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19" name="Shape 719"/>
            <p:cNvSpPr/>
            <p:nvPr/>
          </p:nvSpPr>
          <p:spPr>
            <a:xfrm>
              <a:off x="3886199" y="27610"/>
              <a:ext cx="1172719" cy="478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SCREEN SIZE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5334000" y="0"/>
              <a:ext cx="1397000" cy="508000"/>
            </a:xfrm>
            <a:prstGeom prst="roundRect">
              <a:avLst>
                <a:gd name="adj" fmla="val 10859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21" name="Shape 721"/>
            <p:cNvSpPr/>
            <p:nvPr/>
          </p:nvSpPr>
          <p:spPr>
            <a:xfrm>
              <a:off x="5372100" y="21183"/>
              <a:ext cx="797357" cy="64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FORMAT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1080p</a:t>
              </a:r>
              <a:endPara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819900" y="0"/>
              <a:ext cx="1397000" cy="508000"/>
            </a:xfrm>
            <a:prstGeom prst="roundRect">
              <a:avLst>
                <a:gd name="adj" fmla="val 10859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845300" y="21260"/>
              <a:ext cx="134620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PRICE</a:t>
              </a:r>
            </a:p>
          </p:txBody>
        </p:sp>
        <p:sp>
          <p:nvSpPr>
            <p:cNvPr id="724" name="Shape 724"/>
            <p:cNvSpPr/>
            <p:nvPr/>
          </p:nvSpPr>
          <p:spPr>
            <a:xfrm>
              <a:off x="3263900" y="539750"/>
              <a:ext cx="2540000" cy="2063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2" y="0"/>
                  </a:moveTo>
                  <a:lnTo>
                    <a:pt x="9642" y="1263"/>
                  </a:lnTo>
                  <a:lnTo>
                    <a:pt x="577" y="1263"/>
                  </a:lnTo>
                  <a:cubicBezTo>
                    <a:pt x="259" y="1263"/>
                    <a:pt x="0" y="1582"/>
                    <a:pt x="0" y="1973"/>
                  </a:cubicBezTo>
                  <a:lnTo>
                    <a:pt x="0" y="20894"/>
                  </a:lnTo>
                  <a:cubicBezTo>
                    <a:pt x="0" y="21285"/>
                    <a:pt x="259" y="21600"/>
                    <a:pt x="577" y="21600"/>
                  </a:cubicBezTo>
                  <a:lnTo>
                    <a:pt x="21026" y="21600"/>
                  </a:lnTo>
                  <a:cubicBezTo>
                    <a:pt x="21344" y="21600"/>
                    <a:pt x="21600" y="21285"/>
                    <a:pt x="21600" y="20894"/>
                  </a:cubicBezTo>
                  <a:lnTo>
                    <a:pt x="21600" y="1973"/>
                  </a:lnTo>
                  <a:cubicBezTo>
                    <a:pt x="21600" y="1582"/>
                    <a:pt x="21344" y="1263"/>
                    <a:pt x="21026" y="1263"/>
                  </a:cubicBezTo>
                  <a:lnTo>
                    <a:pt x="11806" y="1263"/>
                  </a:lnTo>
                  <a:lnTo>
                    <a:pt x="1072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25" name="Shape 725"/>
            <p:cNvSpPr/>
            <p:nvPr/>
          </p:nvSpPr>
          <p:spPr>
            <a:xfrm>
              <a:off x="3251200" y="1054100"/>
              <a:ext cx="255977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6" name="Shape 726"/>
            <p:cNvSpPr/>
            <p:nvPr/>
          </p:nvSpPr>
          <p:spPr>
            <a:xfrm>
              <a:off x="3251200" y="1435100"/>
              <a:ext cx="255977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7" name="Shape 727"/>
            <p:cNvSpPr/>
            <p:nvPr/>
          </p:nvSpPr>
          <p:spPr>
            <a:xfrm>
              <a:off x="3251200" y="1816100"/>
              <a:ext cx="255977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8" name="Shape 728"/>
            <p:cNvSpPr/>
            <p:nvPr/>
          </p:nvSpPr>
          <p:spPr>
            <a:xfrm>
              <a:off x="3251200" y="2197100"/>
              <a:ext cx="255977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9" name="Shape 729"/>
            <p:cNvSpPr/>
            <p:nvPr/>
          </p:nvSpPr>
          <p:spPr>
            <a:xfrm>
              <a:off x="3821483" y="726033"/>
              <a:ext cx="142143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less than 32 inches</a:t>
              </a:r>
            </a:p>
          </p:txBody>
        </p:sp>
        <p:sp>
          <p:nvSpPr>
            <p:cNvPr id="730" name="Shape 730"/>
            <p:cNvSpPr/>
            <p:nvPr/>
          </p:nvSpPr>
          <p:spPr>
            <a:xfrm>
              <a:off x="4033043" y="1107033"/>
              <a:ext cx="99806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32-40 inches</a:t>
              </a:r>
            </a:p>
          </p:txBody>
        </p:sp>
        <p:sp>
          <p:nvSpPr>
            <p:cNvPr id="731" name="Shape 731"/>
            <p:cNvSpPr/>
            <p:nvPr/>
          </p:nvSpPr>
          <p:spPr>
            <a:xfrm>
              <a:off x="4033043" y="1488033"/>
              <a:ext cx="99806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40-50 inches</a:t>
              </a:r>
            </a:p>
          </p:txBody>
        </p:sp>
        <p:sp>
          <p:nvSpPr>
            <p:cNvPr id="732" name="Shape 732"/>
            <p:cNvSpPr/>
            <p:nvPr/>
          </p:nvSpPr>
          <p:spPr>
            <a:xfrm>
              <a:off x="4033043" y="1869033"/>
              <a:ext cx="998068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50-60 inches</a:t>
              </a:r>
            </a:p>
          </p:txBody>
        </p:sp>
        <p:sp>
          <p:nvSpPr>
            <p:cNvPr id="733" name="Shape 733"/>
            <p:cNvSpPr/>
            <p:nvPr/>
          </p:nvSpPr>
          <p:spPr>
            <a:xfrm>
              <a:off x="3781859" y="2250033"/>
              <a:ext cx="150068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more than 60 inches</a:t>
              </a:r>
            </a:p>
          </p:txBody>
        </p:sp>
      </p:grpSp>
      <p:sp>
        <p:nvSpPr>
          <p:cNvPr id="735" name="Shape 735"/>
          <p:cNvSpPr/>
          <p:nvPr/>
        </p:nvSpPr>
        <p:spPr>
          <a:xfrm>
            <a:off x="921777" y="689780"/>
            <a:ext cx="189343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Search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roup 756"/>
          <p:cNvGrpSpPr/>
          <p:nvPr/>
        </p:nvGrpSpPr>
        <p:grpSpPr>
          <a:xfrm>
            <a:off x="3399768" y="3623752"/>
            <a:ext cx="5837028" cy="7116535"/>
            <a:chOff x="0" y="0"/>
            <a:chExt cx="5837027" cy="7116533"/>
          </a:xfrm>
        </p:grpSpPr>
        <p:sp>
          <p:nvSpPr>
            <p:cNvPr id="737" name="Shape 737"/>
            <p:cNvSpPr/>
            <p:nvPr/>
          </p:nvSpPr>
          <p:spPr>
            <a:xfrm>
              <a:off x="20046" y="0"/>
              <a:ext cx="5796934" cy="7116534"/>
            </a:xfrm>
            <a:prstGeom prst="roundRect">
              <a:avLst>
                <a:gd name="adj" fmla="val 1833"/>
              </a:avLst>
            </a:prstGeom>
            <a:solidFill>
              <a:srgbClr val="FFFFFF"/>
            </a:solidFill>
            <a:ln w="6350" cap="flat">
              <a:solidFill>
                <a:srgbClr val="A6AAA9"/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8" name="Shape 738"/>
            <p:cNvSpPr/>
            <p:nvPr/>
          </p:nvSpPr>
          <p:spPr>
            <a:xfrm>
              <a:off x="1157097" y="380066"/>
              <a:ext cx="317500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914400">
                <a:buClr>
                  <a:srgbClr val="FAFFFF"/>
                </a:buClr>
                <a:buFont typeface="Helvetica Neue"/>
                <a:defRPr b="1" sz="2200">
                  <a:solidFill>
                    <a:srgbClr val="3F98DB"/>
                  </a:solidFill>
                  <a:uFill>
                    <a:solidFill>
                      <a:srgbClr val="676867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3F98DB"/>
                  </a:solidFill>
                  <a:uFill>
                    <a:solidFill>
                      <a:srgbClr val="676867"/>
                    </a:solidFill>
                  </a:uFill>
                </a:rPr>
                <a:t>Quickly sign up with:</a:t>
              </a:r>
            </a:p>
          </p:txBody>
        </p:sp>
        <p:sp>
          <p:nvSpPr>
            <p:cNvPr id="739" name="Shape 739"/>
            <p:cNvSpPr/>
            <p:nvPr/>
          </p:nvSpPr>
          <p:spPr>
            <a:xfrm>
              <a:off x="0" y="1097844"/>
              <a:ext cx="5837028" cy="1002896"/>
            </a:xfrm>
            <a:prstGeom prst="roundRect">
              <a:avLst>
                <a:gd name="adj" fmla="val 0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40" name="Shape 740"/>
            <p:cNvSpPr/>
            <p:nvPr/>
          </p:nvSpPr>
          <p:spPr>
            <a:xfrm>
              <a:off x="910304" y="1310367"/>
              <a:ext cx="1243560" cy="571501"/>
            </a:xfrm>
            <a:prstGeom prst="roundRect">
              <a:avLst>
                <a:gd name="adj" fmla="val 103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3F98DB"/>
                  </a:solidFill>
                </a:rPr>
                <a:t>facebook</a:t>
              </a:r>
            </a:p>
          </p:txBody>
        </p:sp>
        <p:sp>
          <p:nvSpPr>
            <p:cNvPr id="741" name="Shape 741"/>
            <p:cNvSpPr/>
            <p:nvPr/>
          </p:nvSpPr>
          <p:spPr>
            <a:xfrm>
              <a:off x="2254150" y="1310367"/>
              <a:ext cx="1088842" cy="571501"/>
            </a:xfrm>
            <a:prstGeom prst="roundRect">
              <a:avLst>
                <a:gd name="adj" fmla="val 10305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3F98DB"/>
                  </a:solidFill>
                </a:rPr>
                <a:t>Google</a:t>
              </a:r>
            </a:p>
          </p:txBody>
        </p:sp>
        <p:sp>
          <p:nvSpPr>
            <p:cNvPr id="742" name="Shape 742"/>
            <p:cNvSpPr/>
            <p:nvPr/>
          </p:nvSpPr>
          <p:spPr>
            <a:xfrm>
              <a:off x="3443279" y="1310367"/>
              <a:ext cx="1088842" cy="571501"/>
            </a:xfrm>
            <a:prstGeom prst="roundRect">
              <a:avLst>
                <a:gd name="adj" fmla="val 1146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3F98DB"/>
                  </a:solidFill>
                </a:rPr>
                <a:t>Yahoo</a:t>
              </a:r>
            </a:p>
          </p:txBody>
        </p:sp>
        <p:sp>
          <p:nvSpPr>
            <p:cNvPr id="743" name="Shape 743"/>
            <p:cNvSpPr/>
            <p:nvPr/>
          </p:nvSpPr>
          <p:spPr>
            <a:xfrm>
              <a:off x="772922" y="2926467"/>
              <a:ext cx="1706500" cy="37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914400">
                <a:buClr>
                  <a:srgbClr val="FAFFFF"/>
                </a:buClr>
                <a:buFont typeface="Helvetica Neue"/>
                <a:defRPr sz="18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</a:rPr>
                <a:t>E-mail address:</a:t>
              </a:r>
            </a:p>
          </p:txBody>
        </p:sp>
        <p:sp>
          <p:nvSpPr>
            <p:cNvPr id="744" name="Shape 744"/>
            <p:cNvSpPr/>
            <p:nvPr/>
          </p:nvSpPr>
          <p:spPr>
            <a:xfrm>
              <a:off x="772922" y="3885317"/>
              <a:ext cx="2218335" cy="37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914400">
                <a:buClr>
                  <a:srgbClr val="FAFFFF"/>
                </a:buClr>
                <a:buFont typeface="Helvetica Neue"/>
                <a:defRPr sz="18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</a:rPr>
                <a:t>Choose a password:</a:t>
              </a:r>
            </a:p>
          </p:txBody>
        </p:sp>
        <p:sp>
          <p:nvSpPr>
            <p:cNvPr id="745" name="Shape 745"/>
            <p:cNvSpPr/>
            <p:nvPr/>
          </p:nvSpPr>
          <p:spPr>
            <a:xfrm>
              <a:off x="833247" y="3304267"/>
              <a:ext cx="38227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9C9C9C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buClr>
                  <a:srgbClr val="5A5C5C"/>
                </a:buClr>
                <a:buFont typeface="Helvetica Neue"/>
                <a:defRPr sz="18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johnonno@example.com</a:t>
              </a:r>
            </a:p>
          </p:txBody>
        </p:sp>
        <p:sp>
          <p:nvSpPr>
            <p:cNvPr id="746" name="Shape 746"/>
            <p:cNvSpPr/>
            <p:nvPr/>
          </p:nvSpPr>
          <p:spPr>
            <a:xfrm>
              <a:off x="823722" y="4256767"/>
              <a:ext cx="38227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9C9C9C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buClr>
                  <a:srgbClr val="5A5C5C"/>
                </a:buClr>
                <a:buFont typeface="Helvetica Neue"/>
                <a:defRPr sz="18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*******</a:t>
              </a:r>
            </a:p>
          </p:txBody>
        </p:sp>
        <p:grpSp>
          <p:nvGrpSpPr>
            <p:cNvPr id="749" name="Group 749"/>
            <p:cNvGrpSpPr/>
            <p:nvPr/>
          </p:nvGrpSpPr>
          <p:grpSpPr>
            <a:xfrm>
              <a:off x="836422" y="5094967"/>
              <a:ext cx="304801" cy="304801"/>
              <a:chOff x="0" y="0"/>
              <a:chExt cx="304800" cy="304800"/>
            </a:xfrm>
          </p:grpSpPr>
          <p:sp>
            <p:nvSpPr>
              <p:cNvPr id="747" name="Shape 747"/>
              <p:cNvSpPr/>
              <p:nvPr/>
            </p:nvSpPr>
            <p:spPr>
              <a:xfrm>
                <a:off x="0" y="0"/>
                <a:ext cx="304800" cy="304800"/>
              </a:xfrm>
              <a:prstGeom prst="roundRect">
                <a:avLst>
                  <a:gd name="adj" fmla="val 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748" name="Shape 748"/>
              <p:cNvSpPr/>
              <p:nvPr/>
            </p:nvSpPr>
            <p:spPr>
              <a:xfrm>
                <a:off x="46037" y="58737"/>
                <a:ext cx="217488" cy="165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60656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750" name="Shape 750"/>
            <p:cNvSpPr/>
            <p:nvPr/>
          </p:nvSpPr>
          <p:spPr>
            <a:xfrm>
              <a:off x="1242822" y="4926717"/>
              <a:ext cx="3103932" cy="654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914400">
                <a:buClr>
                  <a:srgbClr val="FAFFFF"/>
                </a:buClr>
                <a:buFont typeface="Helvetica Neue"/>
                <a:defRPr sz="1800"/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I have read and agree to the </a:t>
              </a:r>
              <a:endParaRPr>
                <a:solidFill>
                  <a:srgbClr val="A6AAA9"/>
                </a:solidFill>
                <a:uFill>
                  <a:solidFill>
                    <a:srgbClr val="676867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914400">
                <a:buClr>
                  <a:srgbClr val="FAFFFF"/>
                </a:buClr>
                <a:buFont typeface="Helvetica Neue"/>
                <a:defRPr sz="1800"/>
              </a:pPr>
              <a:r>
                <a:rPr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Terms of Service</a:t>
              </a:r>
              <a:r>
                <a:rPr>
                  <a:solidFill>
                    <a:srgbClr val="3F98DB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</a:p>
          </p:txBody>
        </p:sp>
        <p:sp>
          <p:nvSpPr>
            <p:cNvPr id="751" name="Shape 751"/>
            <p:cNvSpPr/>
            <p:nvPr/>
          </p:nvSpPr>
          <p:spPr>
            <a:xfrm>
              <a:off x="833247" y="5755366"/>
              <a:ext cx="3822702" cy="628651"/>
            </a:xfrm>
            <a:prstGeom prst="roundRect">
              <a:avLst>
                <a:gd name="adj" fmla="val 770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FAFFFF"/>
                </a:buClr>
                <a:buFont typeface="Helvetica Neue"/>
                <a:defRPr b="1" sz="1800">
                  <a:solidFill>
                    <a:srgbClr val="FFFFFF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b="1">
                  <a:solidFill>
                    <a:srgbClr val="FFFFFF"/>
                  </a:solidFill>
                  <a:uFill>
                    <a:solidFill>
                      <a:srgbClr val="676867"/>
                    </a:solidFill>
                  </a:uFill>
                </a:rPr>
                <a:t>Sign Up</a:t>
              </a:r>
            </a:p>
          </p:txBody>
        </p:sp>
        <p:sp>
          <p:nvSpPr>
            <p:cNvPr id="752" name="Shape 752"/>
            <p:cNvSpPr/>
            <p:nvPr/>
          </p:nvSpPr>
          <p:spPr>
            <a:xfrm>
              <a:off x="183216" y="6558666"/>
              <a:ext cx="5219701" cy="374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defTabSz="914400">
                <a:buClr>
                  <a:srgbClr val="FAFFFF"/>
                </a:buClr>
                <a:buFont typeface="Helvetica Neue"/>
                <a:defRPr sz="1800"/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Already have an account?</a:t>
              </a:r>
              <a:r>
                <a:rPr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Log in here</a:t>
              </a:r>
            </a:p>
          </p:txBody>
        </p:sp>
        <p:sp>
          <p:nvSpPr>
            <p:cNvPr id="753" name="Shape 753"/>
            <p:cNvSpPr/>
            <p:nvPr/>
          </p:nvSpPr>
          <p:spPr>
            <a:xfrm>
              <a:off x="2601722" y="2551380"/>
              <a:ext cx="400051" cy="324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914400">
                <a:buClr>
                  <a:srgbClr val="FAFFFF"/>
                </a:buClr>
                <a:buFont typeface="Helvetica Neue"/>
                <a:defRPr b="1" sz="15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</a:rPr>
                <a:t>OR</a:t>
              </a:r>
            </a:p>
          </p:txBody>
        </p:sp>
        <p:sp>
          <p:nvSpPr>
            <p:cNvPr id="754" name="Shape 754"/>
            <p:cNvSpPr/>
            <p:nvPr/>
          </p:nvSpPr>
          <p:spPr>
            <a:xfrm>
              <a:off x="335069" y="2755885"/>
              <a:ext cx="2138065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5" name="Shape 755"/>
            <p:cNvSpPr/>
            <p:nvPr/>
          </p:nvSpPr>
          <p:spPr>
            <a:xfrm>
              <a:off x="3135122" y="2758167"/>
              <a:ext cx="2138064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776" name="Group 776"/>
          <p:cNvGrpSpPr/>
          <p:nvPr/>
        </p:nvGrpSpPr>
        <p:grpSpPr>
          <a:xfrm>
            <a:off x="10075100" y="3448673"/>
            <a:ext cx="5823723" cy="7466693"/>
            <a:chOff x="0" y="0"/>
            <a:chExt cx="5823722" cy="7466692"/>
          </a:xfrm>
        </p:grpSpPr>
        <p:sp>
          <p:nvSpPr>
            <p:cNvPr id="757" name="Shape 757"/>
            <p:cNvSpPr/>
            <p:nvPr/>
          </p:nvSpPr>
          <p:spPr>
            <a:xfrm>
              <a:off x="13394" y="907"/>
              <a:ext cx="5796934" cy="7465786"/>
            </a:xfrm>
            <a:prstGeom prst="roundRect">
              <a:avLst>
                <a:gd name="adj" fmla="val 1833"/>
              </a:avLst>
            </a:prstGeom>
            <a:solidFill>
              <a:srgbClr val="FFFFFF"/>
            </a:solidFill>
            <a:ln w="6350" cap="flat">
              <a:solidFill>
                <a:srgbClr val="A6AAA9"/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8" name="Shape 758"/>
            <p:cNvSpPr/>
            <p:nvPr/>
          </p:nvSpPr>
          <p:spPr>
            <a:xfrm>
              <a:off x="0" y="0"/>
              <a:ext cx="5823723" cy="88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2325"/>
                  </a:lnTo>
                  <a:cubicBezTo>
                    <a:pt x="0" y="1683"/>
                    <a:pt x="48" y="1102"/>
                    <a:pt x="127" y="681"/>
                  </a:cubicBezTo>
                  <a:cubicBezTo>
                    <a:pt x="205" y="260"/>
                    <a:pt x="313" y="0"/>
                    <a:pt x="433" y="0"/>
                  </a:cubicBezTo>
                  <a:lnTo>
                    <a:pt x="21167" y="0"/>
                  </a:lnTo>
                  <a:cubicBezTo>
                    <a:pt x="21287" y="0"/>
                    <a:pt x="21395" y="260"/>
                    <a:pt x="21473" y="681"/>
                  </a:cubicBezTo>
                  <a:cubicBezTo>
                    <a:pt x="21552" y="1102"/>
                    <a:pt x="21600" y="1683"/>
                    <a:pt x="21600" y="2325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marL="40639" marR="40639" indent="342900" algn="l" defTabSz="914400">
                <a:buClr>
                  <a:srgbClr val="FAFFFF"/>
                </a:buClr>
                <a:buFont typeface="Helvetica Neue"/>
                <a:defRPr sz="1800"/>
              </a:pPr>
              <a:r>
                <a:rPr b="1" sz="2200">
                  <a:solidFill>
                    <a:srgbClr val="FFFFFF"/>
                  </a:solidFill>
                  <a:uFill>
                    <a:solidFill/>
                  </a:uFill>
                  <a:latin typeface="Helvetica"/>
                  <a:ea typeface="Helvetica"/>
                  <a:cs typeface="Helvetica"/>
                  <a:sym typeface="Helvetica"/>
                </a:rPr>
                <a:t>Sign up</a:t>
              </a:r>
            </a:p>
          </p:txBody>
        </p:sp>
        <p:sp>
          <p:nvSpPr>
            <p:cNvPr id="759" name="Shape 759"/>
            <p:cNvSpPr/>
            <p:nvPr/>
          </p:nvSpPr>
          <p:spPr>
            <a:xfrm>
              <a:off x="381386" y="1485900"/>
              <a:ext cx="4953001" cy="508000"/>
            </a:xfrm>
            <a:prstGeom prst="roundRect">
              <a:avLst>
                <a:gd name="adj" fmla="val 9537"/>
              </a:avLst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914400">
                <a:buClr>
                  <a:srgbClr val="5A5C5C"/>
                </a:buClr>
                <a:buFont typeface="Helvetica Neue"/>
                <a:defRPr sz="1800"/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FIRST NAME</a:t>
              </a:r>
            </a:p>
          </p:txBody>
        </p:sp>
        <p:sp>
          <p:nvSpPr>
            <p:cNvPr id="760" name="Shape 760"/>
            <p:cNvSpPr/>
            <p:nvPr/>
          </p:nvSpPr>
          <p:spPr>
            <a:xfrm>
              <a:off x="381386" y="2146300"/>
              <a:ext cx="4953001" cy="508000"/>
            </a:xfrm>
            <a:prstGeom prst="roundRect">
              <a:avLst>
                <a:gd name="adj" fmla="val 9537"/>
              </a:avLst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914400">
                <a:buClr>
                  <a:srgbClr val="5A5C5C"/>
                </a:buClr>
                <a:buFont typeface="Helvetica Neue"/>
                <a:defRPr sz="1800"/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LAST NAME</a:t>
              </a:r>
            </a:p>
          </p:txBody>
        </p:sp>
        <p:sp>
          <p:nvSpPr>
            <p:cNvPr id="761" name="Shape 761"/>
            <p:cNvSpPr/>
            <p:nvPr/>
          </p:nvSpPr>
          <p:spPr>
            <a:xfrm>
              <a:off x="381386" y="2806700"/>
              <a:ext cx="4953001" cy="508000"/>
            </a:xfrm>
            <a:prstGeom prst="roundRect">
              <a:avLst>
                <a:gd name="adj" fmla="val 9537"/>
              </a:avLst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914400">
                <a:buClr>
                  <a:srgbClr val="5A5C5C"/>
                </a:buClr>
                <a:buFont typeface="Helvetica Neue"/>
                <a:defRPr sz="1800"/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EMAIL ADDRESS</a:t>
              </a:r>
            </a:p>
          </p:txBody>
        </p:sp>
        <p:sp>
          <p:nvSpPr>
            <p:cNvPr id="762" name="Shape 762"/>
            <p:cNvSpPr/>
            <p:nvPr/>
          </p:nvSpPr>
          <p:spPr>
            <a:xfrm>
              <a:off x="368686" y="3479800"/>
              <a:ext cx="4953001" cy="508000"/>
            </a:xfrm>
            <a:prstGeom prst="roundRect">
              <a:avLst>
                <a:gd name="adj" fmla="val 9537"/>
              </a:avLst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914400">
                <a:buClr>
                  <a:srgbClr val="5A5C5C"/>
                </a:buClr>
                <a:buFont typeface="Helvetica Neue"/>
                <a:defRPr sz="1800"/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COUNTRY</a:t>
              </a:r>
            </a:p>
          </p:txBody>
        </p:sp>
        <p:sp>
          <p:nvSpPr>
            <p:cNvPr id="763" name="Shape 763"/>
            <p:cNvSpPr/>
            <p:nvPr/>
          </p:nvSpPr>
          <p:spPr>
            <a:xfrm>
              <a:off x="368686" y="4152900"/>
              <a:ext cx="4953001" cy="508000"/>
            </a:xfrm>
            <a:prstGeom prst="roundRect">
              <a:avLst>
                <a:gd name="adj" fmla="val 9537"/>
              </a:avLst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914400">
                <a:buClr>
                  <a:srgbClr val="5A5C5C"/>
                </a:buClr>
                <a:buFont typeface="Helvetica Neue"/>
                <a:defRPr sz="1800"/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PASSWORD</a:t>
              </a:r>
            </a:p>
          </p:txBody>
        </p:sp>
        <p:sp>
          <p:nvSpPr>
            <p:cNvPr id="764" name="Shape 764"/>
            <p:cNvSpPr/>
            <p:nvPr/>
          </p:nvSpPr>
          <p:spPr>
            <a:xfrm>
              <a:off x="368686" y="4813300"/>
              <a:ext cx="4953001" cy="508000"/>
            </a:xfrm>
            <a:prstGeom prst="roundRect">
              <a:avLst>
                <a:gd name="adj" fmla="val 9537"/>
              </a:avLst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914400">
                <a:buClr>
                  <a:srgbClr val="5A5C5C"/>
                </a:buClr>
                <a:buFont typeface="Helvetica Neue"/>
                <a:defRPr sz="1800"/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CONFIRM PASSWORD</a:t>
              </a:r>
            </a:p>
          </p:txBody>
        </p:sp>
        <p:sp>
          <p:nvSpPr>
            <p:cNvPr id="765" name="Shape 765"/>
            <p:cNvSpPr/>
            <p:nvPr/>
          </p:nvSpPr>
          <p:spPr>
            <a:xfrm>
              <a:off x="978286" y="6048400"/>
              <a:ext cx="4660901" cy="37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l" defTabSz="914400">
                <a:buClr>
                  <a:srgbClr val="FAFFFF"/>
                </a:buClr>
                <a:buFont typeface="Helvetica Neue"/>
                <a:defRPr sz="1800"/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I have read and agree to the </a:t>
              </a:r>
              <a:r>
                <a:rPr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Terms of use</a:t>
              </a:r>
              <a:r>
                <a:rPr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</a:p>
          </p:txBody>
        </p:sp>
        <p:sp>
          <p:nvSpPr>
            <p:cNvPr id="766" name="Shape 766"/>
            <p:cNvSpPr/>
            <p:nvPr/>
          </p:nvSpPr>
          <p:spPr>
            <a:xfrm>
              <a:off x="978286" y="5521350"/>
              <a:ext cx="3835401" cy="37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914400">
                <a:buClr>
                  <a:srgbClr val="FAFFFF"/>
                </a:buClr>
                <a:buFont typeface="Helvetica Neue"/>
                <a:defRPr sz="18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</a:rPr>
                <a:t>I’d like to receive your newsletter. </a:t>
              </a:r>
            </a:p>
          </p:txBody>
        </p:sp>
        <p:grpSp>
          <p:nvGrpSpPr>
            <p:cNvPr id="769" name="Group 769"/>
            <p:cNvGrpSpPr/>
            <p:nvPr/>
          </p:nvGrpSpPr>
          <p:grpSpPr>
            <a:xfrm>
              <a:off x="394086" y="5549900"/>
              <a:ext cx="304801" cy="304800"/>
              <a:chOff x="0" y="0"/>
              <a:chExt cx="304800" cy="304800"/>
            </a:xfrm>
          </p:grpSpPr>
          <p:sp>
            <p:nvSpPr>
              <p:cNvPr id="767" name="Shape 767"/>
              <p:cNvSpPr/>
              <p:nvPr/>
            </p:nvSpPr>
            <p:spPr>
              <a:xfrm>
                <a:off x="0" y="0"/>
                <a:ext cx="304800" cy="304800"/>
              </a:xfrm>
              <a:prstGeom prst="roundRect">
                <a:avLst>
                  <a:gd name="adj" fmla="val 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768" name="Shape 768"/>
              <p:cNvSpPr/>
              <p:nvPr/>
            </p:nvSpPr>
            <p:spPr>
              <a:xfrm>
                <a:off x="46037" y="58737"/>
                <a:ext cx="217488" cy="165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5F656D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772" name="Group 772"/>
            <p:cNvGrpSpPr/>
            <p:nvPr/>
          </p:nvGrpSpPr>
          <p:grpSpPr>
            <a:xfrm>
              <a:off x="394086" y="6045200"/>
              <a:ext cx="304801" cy="304800"/>
              <a:chOff x="0" y="0"/>
              <a:chExt cx="304800" cy="304800"/>
            </a:xfrm>
          </p:grpSpPr>
          <p:sp>
            <p:nvSpPr>
              <p:cNvPr id="770" name="Shape 770"/>
              <p:cNvSpPr/>
              <p:nvPr/>
            </p:nvSpPr>
            <p:spPr>
              <a:xfrm>
                <a:off x="0" y="0"/>
                <a:ext cx="304800" cy="304800"/>
              </a:xfrm>
              <a:prstGeom prst="roundRect">
                <a:avLst>
                  <a:gd name="adj" fmla="val 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771" name="Shape 771"/>
              <p:cNvSpPr/>
              <p:nvPr/>
            </p:nvSpPr>
            <p:spPr>
              <a:xfrm>
                <a:off x="46037" y="58737"/>
                <a:ext cx="217488" cy="165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18"/>
                    </a:moveTo>
                    <a:lnTo>
                      <a:pt x="527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5F656D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775" name="Group 775"/>
            <p:cNvGrpSpPr/>
            <p:nvPr/>
          </p:nvGrpSpPr>
          <p:grpSpPr>
            <a:xfrm>
              <a:off x="3955281" y="6578600"/>
              <a:ext cx="1422401" cy="628650"/>
              <a:chOff x="0" y="0"/>
              <a:chExt cx="1422400" cy="628650"/>
            </a:xfrm>
          </p:grpSpPr>
          <p:sp>
            <p:nvSpPr>
              <p:cNvPr id="773" name="Shape 773"/>
              <p:cNvSpPr/>
              <p:nvPr/>
            </p:nvSpPr>
            <p:spPr>
              <a:xfrm>
                <a:off x="0" y="0"/>
                <a:ext cx="1422400" cy="628650"/>
              </a:xfrm>
              <a:prstGeom prst="roundRect">
                <a:avLst>
                  <a:gd name="adj" fmla="val 7707"/>
                </a:avLst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774" name="Shape 774"/>
              <p:cNvSpPr/>
              <p:nvPr/>
            </p:nvSpPr>
            <p:spPr>
              <a:xfrm>
                <a:off x="212855" y="95390"/>
                <a:ext cx="996690" cy="3870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l" defTabSz="914400">
                  <a:buClr>
                    <a:srgbClr val="FAFFFF"/>
                  </a:buClr>
                  <a:buFont typeface="Helvetica Neue"/>
                  <a:defRPr b="1" sz="1800">
                    <a:solidFill>
                      <a:srgbClr val="FFFFFF"/>
                    </a:solidFill>
                    <a:uFill>
                      <a:solidFill>
                        <a:srgbClr val="676867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  <a:uFillTx/>
                  </a:defRPr>
                </a:pPr>
                <a:r>
                  <a:rPr b="1">
                    <a:solidFill>
                      <a:srgbClr val="FFFFFF"/>
                    </a:solidFill>
                    <a:uFill>
                      <a:solidFill>
                        <a:srgbClr val="676867"/>
                      </a:solidFill>
                    </a:uFill>
                  </a:rPr>
                  <a:t>Sign Up</a:t>
                </a:r>
              </a:p>
            </p:txBody>
          </p:sp>
        </p:grpSp>
      </p:grpSp>
      <p:grpSp>
        <p:nvGrpSpPr>
          <p:cNvPr id="785" name="Group 785"/>
          <p:cNvGrpSpPr/>
          <p:nvPr/>
        </p:nvGrpSpPr>
        <p:grpSpPr>
          <a:xfrm>
            <a:off x="16737127" y="3424244"/>
            <a:ext cx="4686301" cy="1716607"/>
            <a:chOff x="0" y="0"/>
            <a:chExt cx="4686300" cy="1716606"/>
          </a:xfrm>
        </p:grpSpPr>
        <p:sp>
          <p:nvSpPr>
            <p:cNvPr id="777" name="Shape 777"/>
            <p:cNvSpPr/>
            <p:nvPr/>
          </p:nvSpPr>
          <p:spPr>
            <a:xfrm>
              <a:off x="12700" y="1788"/>
              <a:ext cx="4660900" cy="1714819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6AAA9"/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78" name="Shape 778"/>
            <p:cNvSpPr/>
            <p:nvPr/>
          </p:nvSpPr>
          <p:spPr>
            <a:xfrm>
              <a:off x="177800" y="389839"/>
              <a:ext cx="3614649" cy="503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Agree And Consent to Our</a:t>
              </a:r>
              <a:endParaRPr sz="14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4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Terms Of Service</a:t>
              </a:r>
              <a:r>
                <a:rPr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sz="14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Privacy Policy</a:t>
              </a:r>
              <a:r>
                <a:rPr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and </a:t>
              </a:r>
              <a:r>
                <a:rPr sz="14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EULA</a:t>
              </a:r>
              <a:r>
                <a:rPr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</a:t>
              </a:r>
            </a:p>
          </p:txBody>
        </p:sp>
        <p:sp>
          <p:nvSpPr>
            <p:cNvPr id="779" name="Shape 779"/>
            <p:cNvSpPr/>
            <p:nvPr/>
          </p:nvSpPr>
          <p:spPr>
            <a:xfrm>
              <a:off x="444500" y="980389"/>
              <a:ext cx="674015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53585F"/>
                  </a:solidFill>
                </a:rPr>
                <a:t>I Agree</a:t>
              </a:r>
            </a:p>
          </p:txBody>
        </p:sp>
        <p:sp>
          <p:nvSpPr>
            <p:cNvPr id="780" name="Shape 780"/>
            <p:cNvSpPr/>
            <p:nvPr/>
          </p:nvSpPr>
          <p:spPr>
            <a:xfrm>
              <a:off x="228600" y="1041400"/>
              <a:ext cx="152401" cy="152401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1" name="Shape 781"/>
            <p:cNvSpPr/>
            <p:nvPr/>
          </p:nvSpPr>
          <p:spPr>
            <a:xfrm>
              <a:off x="266700" y="1079500"/>
              <a:ext cx="76201" cy="76201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6350" cap="flat">
              <a:solidFill>
                <a:srgbClr val="5656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2" name="Shape 782"/>
            <p:cNvSpPr/>
            <p:nvPr/>
          </p:nvSpPr>
          <p:spPr>
            <a:xfrm>
              <a:off x="228600" y="1295400"/>
              <a:ext cx="152400" cy="152400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3" name="Shape 783"/>
            <p:cNvSpPr/>
            <p:nvPr/>
          </p:nvSpPr>
          <p:spPr>
            <a:xfrm>
              <a:off x="444500" y="1221689"/>
              <a:ext cx="1286536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53585F"/>
                  </a:solidFill>
                </a:rPr>
                <a:t>I Do Not Agree</a:t>
              </a:r>
            </a:p>
          </p:txBody>
        </p:sp>
        <p:sp>
          <p:nvSpPr>
            <p:cNvPr id="784" name="Shape 784"/>
            <p:cNvSpPr/>
            <p:nvPr/>
          </p:nvSpPr>
          <p:spPr>
            <a:xfrm>
              <a:off x="0" y="0"/>
              <a:ext cx="4686300" cy="3556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indent="342900" algn="l" defTabSz="584200">
                <a:defRPr sz="1800"/>
              </a:pPr>
              <a:r>
                <a: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Terms of Service</a:t>
              </a:r>
            </a:p>
          </p:txBody>
        </p:sp>
      </p:grpSp>
      <p:sp>
        <p:nvSpPr>
          <p:cNvPr id="786" name="Shape 786"/>
          <p:cNvSpPr/>
          <p:nvPr/>
        </p:nvSpPr>
        <p:spPr>
          <a:xfrm>
            <a:off x="833615" y="689780"/>
            <a:ext cx="206975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Sign up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roup 851"/>
          <p:cNvGrpSpPr/>
          <p:nvPr/>
        </p:nvGrpSpPr>
        <p:grpSpPr>
          <a:xfrm>
            <a:off x="2674859" y="2144791"/>
            <a:ext cx="13729431" cy="9388019"/>
            <a:chOff x="0" y="0"/>
            <a:chExt cx="13729430" cy="9388017"/>
          </a:xfrm>
        </p:grpSpPr>
        <p:sp>
          <p:nvSpPr>
            <p:cNvPr id="788" name="Shape 788"/>
            <p:cNvSpPr/>
            <p:nvPr/>
          </p:nvSpPr>
          <p:spPr>
            <a:xfrm>
              <a:off x="0" y="0"/>
              <a:ext cx="13729431" cy="9388018"/>
            </a:xfrm>
            <a:prstGeom prst="roundRect">
              <a:avLst>
                <a:gd name="adj" fmla="val 1169"/>
              </a:avLst>
            </a:prstGeom>
            <a:solidFill>
              <a:srgbClr val="F8FAFA"/>
            </a:solidFill>
            <a:ln w="6350" cap="flat">
              <a:solidFill>
                <a:srgbClr val="A6AAA9"/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solidFill>
                    <a:srgbClr val="FDFFFF"/>
                  </a:solidFill>
                </a:defRPr>
              </a:p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792579" y="293458"/>
              <a:ext cx="76200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584200">
                <a:defRPr b="1" sz="26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600">
                  <a:solidFill>
                    <a:srgbClr val="3F98DB"/>
                  </a:solidFill>
                </a:rPr>
                <a:t>SIGNUP FOR PRO</a:t>
              </a:r>
            </a:p>
          </p:txBody>
        </p:sp>
        <p:sp>
          <p:nvSpPr>
            <p:cNvPr id="790" name="Shape 790"/>
            <p:cNvSpPr/>
            <p:nvPr/>
          </p:nvSpPr>
          <p:spPr>
            <a:xfrm>
              <a:off x="667115" y="950824"/>
              <a:ext cx="1967789" cy="679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Application</a:t>
              </a:r>
              <a:r>
                <a:rPr b="1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</a:t>
              </a:r>
              <a:endParaRPr b="1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$4.95/month</a:t>
              </a:r>
            </a:p>
          </p:txBody>
        </p:sp>
        <p:sp>
          <p:nvSpPr>
            <p:cNvPr id="791" name="Shape 791"/>
            <p:cNvSpPr/>
            <p:nvPr/>
          </p:nvSpPr>
          <p:spPr>
            <a:xfrm>
              <a:off x="753485" y="1820137"/>
              <a:ext cx="5613490" cy="2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2" name="Shape 792"/>
            <p:cNvSpPr/>
            <p:nvPr/>
          </p:nvSpPr>
          <p:spPr>
            <a:xfrm>
              <a:off x="654415" y="2049374"/>
              <a:ext cx="2306575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A6AAA9"/>
                  </a:solidFill>
                </a:rPr>
                <a:t>Contact Information</a:t>
              </a:r>
            </a:p>
          </p:txBody>
        </p:sp>
        <p:sp>
          <p:nvSpPr>
            <p:cNvPr id="793" name="Shape 793"/>
            <p:cNvSpPr/>
            <p:nvPr/>
          </p:nvSpPr>
          <p:spPr>
            <a:xfrm>
              <a:off x="705215" y="2725508"/>
              <a:ext cx="55880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First Name</a:t>
              </a:r>
            </a:p>
          </p:txBody>
        </p:sp>
        <p:sp>
          <p:nvSpPr>
            <p:cNvPr id="794" name="Shape 794"/>
            <p:cNvSpPr/>
            <p:nvPr/>
          </p:nvSpPr>
          <p:spPr>
            <a:xfrm>
              <a:off x="705215" y="3347808"/>
              <a:ext cx="55880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Last Name</a:t>
              </a:r>
            </a:p>
          </p:txBody>
        </p:sp>
        <p:sp>
          <p:nvSpPr>
            <p:cNvPr id="795" name="Shape 795"/>
            <p:cNvSpPr/>
            <p:nvPr/>
          </p:nvSpPr>
          <p:spPr>
            <a:xfrm>
              <a:off x="705215" y="3982808"/>
              <a:ext cx="55880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Email Address</a:t>
              </a:r>
            </a:p>
          </p:txBody>
        </p:sp>
        <p:sp>
          <p:nvSpPr>
            <p:cNvPr id="796" name="Shape 796"/>
            <p:cNvSpPr/>
            <p:nvPr/>
          </p:nvSpPr>
          <p:spPr>
            <a:xfrm>
              <a:off x="705215" y="4732108"/>
              <a:ext cx="5613490" cy="2"/>
            </a:xfrm>
            <a:prstGeom prst="line">
              <a:avLst/>
            </a:prstGeom>
            <a:noFill/>
            <a:ln w="127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7" name="Shape 797"/>
            <p:cNvSpPr/>
            <p:nvPr/>
          </p:nvSpPr>
          <p:spPr>
            <a:xfrm>
              <a:off x="667115" y="4957674"/>
              <a:ext cx="1696441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A6AAA9"/>
                  </a:solidFill>
                </a:rPr>
                <a:t>Additional Info</a:t>
              </a:r>
            </a:p>
          </p:txBody>
        </p:sp>
        <p:sp>
          <p:nvSpPr>
            <p:cNvPr id="798" name="Shape 798"/>
            <p:cNvSpPr/>
            <p:nvPr/>
          </p:nvSpPr>
          <p:spPr>
            <a:xfrm>
              <a:off x="730615" y="5494108"/>
              <a:ext cx="55880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Company</a:t>
              </a:r>
            </a:p>
          </p:txBody>
        </p:sp>
        <p:sp>
          <p:nvSpPr>
            <p:cNvPr id="799" name="Shape 799"/>
            <p:cNvSpPr/>
            <p:nvPr/>
          </p:nvSpPr>
          <p:spPr>
            <a:xfrm>
              <a:off x="705215" y="6205308"/>
              <a:ext cx="5613490" cy="2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79815" y="6443574"/>
              <a:ext cx="1683868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A6AAA9"/>
                  </a:solidFill>
                </a:rPr>
                <a:t>Billing Method</a:t>
              </a:r>
            </a:p>
          </p:txBody>
        </p:sp>
        <p:sp>
          <p:nvSpPr>
            <p:cNvPr id="801" name="Shape 801"/>
            <p:cNvSpPr/>
            <p:nvPr/>
          </p:nvSpPr>
          <p:spPr>
            <a:xfrm>
              <a:off x="705215" y="7665808"/>
              <a:ext cx="55880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Card Number</a:t>
              </a:r>
            </a:p>
          </p:txBody>
        </p:sp>
        <p:sp>
          <p:nvSpPr>
            <p:cNvPr id="802" name="Shape 802"/>
            <p:cNvSpPr/>
            <p:nvPr/>
          </p:nvSpPr>
          <p:spPr>
            <a:xfrm>
              <a:off x="717915" y="8377008"/>
              <a:ext cx="27305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3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3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Card Expiration Date (mm/yyyy)</a:t>
              </a:r>
            </a:p>
          </p:txBody>
        </p:sp>
        <p:sp>
          <p:nvSpPr>
            <p:cNvPr id="803" name="Shape 803"/>
            <p:cNvSpPr/>
            <p:nvPr/>
          </p:nvSpPr>
          <p:spPr>
            <a:xfrm>
              <a:off x="3562715" y="8377008"/>
              <a:ext cx="27305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Card Verification Code</a:t>
              </a:r>
            </a:p>
          </p:txBody>
        </p:sp>
        <p:sp>
          <p:nvSpPr>
            <p:cNvPr id="804" name="Shape 804"/>
            <p:cNvSpPr/>
            <p:nvPr/>
          </p:nvSpPr>
          <p:spPr>
            <a:xfrm>
              <a:off x="971915" y="7310208"/>
              <a:ext cx="152401" cy="1524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5" name="Shape 805"/>
            <p:cNvSpPr/>
            <p:nvPr/>
          </p:nvSpPr>
          <p:spPr>
            <a:xfrm>
              <a:off x="1010015" y="7348308"/>
              <a:ext cx="76201" cy="76201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6350" cap="flat">
              <a:solidFill>
                <a:srgbClr val="56565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928215" y="1798408"/>
              <a:ext cx="5613490" cy="2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7" name="Shape 807"/>
            <p:cNvSpPr/>
            <p:nvPr/>
          </p:nvSpPr>
          <p:spPr>
            <a:xfrm>
              <a:off x="6877415" y="2036674"/>
              <a:ext cx="1747419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A6AAA9"/>
                  </a:solidFill>
                </a:rPr>
                <a:t>Billing Address</a:t>
              </a:r>
            </a:p>
          </p:txBody>
        </p:sp>
        <p:sp>
          <p:nvSpPr>
            <p:cNvPr id="808" name="Shape 808"/>
            <p:cNvSpPr/>
            <p:nvPr/>
          </p:nvSpPr>
          <p:spPr>
            <a:xfrm>
              <a:off x="6940915" y="2547708"/>
              <a:ext cx="55880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Street Address</a:t>
              </a:r>
            </a:p>
          </p:txBody>
        </p:sp>
        <p:sp>
          <p:nvSpPr>
            <p:cNvPr id="809" name="Shape 809"/>
            <p:cNvSpPr/>
            <p:nvPr/>
          </p:nvSpPr>
          <p:spPr>
            <a:xfrm>
              <a:off x="6940915" y="3297008"/>
              <a:ext cx="55880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City</a:t>
              </a:r>
            </a:p>
          </p:txBody>
        </p:sp>
        <p:sp>
          <p:nvSpPr>
            <p:cNvPr id="810" name="Shape 810"/>
            <p:cNvSpPr/>
            <p:nvPr/>
          </p:nvSpPr>
          <p:spPr>
            <a:xfrm>
              <a:off x="6940915" y="4046308"/>
              <a:ext cx="27178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State</a:t>
              </a:r>
            </a:p>
          </p:txBody>
        </p:sp>
        <p:sp>
          <p:nvSpPr>
            <p:cNvPr id="811" name="Shape 811"/>
            <p:cNvSpPr/>
            <p:nvPr/>
          </p:nvSpPr>
          <p:spPr>
            <a:xfrm>
              <a:off x="9798415" y="4046308"/>
              <a:ext cx="27178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Zip</a:t>
              </a:r>
            </a:p>
          </p:txBody>
        </p:sp>
        <p:sp>
          <p:nvSpPr>
            <p:cNvPr id="812" name="Shape 812"/>
            <p:cNvSpPr/>
            <p:nvPr/>
          </p:nvSpPr>
          <p:spPr>
            <a:xfrm>
              <a:off x="12168376" y="4795608"/>
              <a:ext cx="382803" cy="50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708" y="0"/>
                  </a:lnTo>
                  <a:cubicBezTo>
                    <a:pt x="19410" y="0"/>
                    <a:pt x="21600" y="1652"/>
                    <a:pt x="21600" y="3689"/>
                  </a:cubicBezTo>
                  <a:lnTo>
                    <a:pt x="21600" y="17911"/>
                  </a:lnTo>
                  <a:cubicBezTo>
                    <a:pt x="21600" y="19948"/>
                    <a:pt x="19410" y="21600"/>
                    <a:pt x="16708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3" name="Shape 813"/>
            <p:cNvSpPr/>
            <p:nvPr/>
          </p:nvSpPr>
          <p:spPr>
            <a:xfrm rot="10800000">
              <a:off x="12278675" y="5000396"/>
              <a:ext cx="173325" cy="114301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4" name="Shape 814"/>
            <p:cNvSpPr/>
            <p:nvPr/>
          </p:nvSpPr>
          <p:spPr>
            <a:xfrm>
              <a:off x="6963164" y="4795608"/>
              <a:ext cx="5209905" cy="50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39"/>
                  </a:moveTo>
                  <a:lnTo>
                    <a:pt x="0" y="2061"/>
                  </a:lnTo>
                  <a:cubicBezTo>
                    <a:pt x="0" y="923"/>
                    <a:pt x="121" y="0"/>
                    <a:pt x="271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271" y="21600"/>
                  </a:lnTo>
                  <a:cubicBezTo>
                    <a:pt x="121" y="21600"/>
                    <a:pt x="0" y="20677"/>
                    <a:pt x="0" y="195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5" name="Shape 815"/>
            <p:cNvSpPr/>
            <p:nvPr/>
          </p:nvSpPr>
          <p:spPr>
            <a:xfrm>
              <a:off x="6952319" y="4948008"/>
              <a:ext cx="52197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Country</a:t>
              </a:r>
            </a:p>
          </p:txBody>
        </p:sp>
        <p:sp>
          <p:nvSpPr>
            <p:cNvPr id="816" name="Shape 816"/>
            <p:cNvSpPr/>
            <p:nvPr/>
          </p:nvSpPr>
          <p:spPr>
            <a:xfrm>
              <a:off x="6915515" y="5719674"/>
              <a:ext cx="1812341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A6AAA9"/>
                  </a:solidFill>
                </a:rPr>
                <a:t>Order Overview</a:t>
              </a:r>
            </a:p>
          </p:txBody>
        </p:sp>
        <p:sp>
          <p:nvSpPr>
            <p:cNvPr id="817" name="Shape 817"/>
            <p:cNvSpPr/>
            <p:nvPr/>
          </p:nvSpPr>
          <p:spPr>
            <a:xfrm>
              <a:off x="6915515" y="6145124"/>
              <a:ext cx="1967789" cy="679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Application</a:t>
              </a:r>
              <a:r>
                <a:rPr b="1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</a:t>
              </a:r>
              <a:endParaRPr b="1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b="1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$4.95/month</a:t>
              </a:r>
            </a:p>
          </p:txBody>
        </p:sp>
        <p:sp>
          <p:nvSpPr>
            <p:cNvPr id="818" name="Shape 818"/>
            <p:cNvSpPr/>
            <p:nvPr/>
          </p:nvSpPr>
          <p:spPr>
            <a:xfrm>
              <a:off x="6953615" y="5557608"/>
              <a:ext cx="5613490" cy="2"/>
            </a:xfrm>
            <a:prstGeom prst="line">
              <a:avLst/>
            </a:prstGeom>
            <a:noFill/>
            <a:ln w="127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9" name="Shape 819"/>
            <p:cNvSpPr/>
            <p:nvPr/>
          </p:nvSpPr>
          <p:spPr>
            <a:xfrm>
              <a:off x="6953615" y="6903808"/>
              <a:ext cx="5613490" cy="2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0" name="Shape 820"/>
            <p:cNvSpPr/>
            <p:nvPr/>
          </p:nvSpPr>
          <p:spPr>
            <a:xfrm>
              <a:off x="8731615" y="8506142"/>
              <a:ext cx="406908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A6AAA9"/>
                  </a:solidFill>
                </a:rPr>
                <a:t>By submitting this form you agree to our Terms of Service.</a:t>
              </a:r>
            </a:p>
          </p:txBody>
        </p:sp>
        <p:grpSp>
          <p:nvGrpSpPr>
            <p:cNvPr id="823" name="Group 823"/>
            <p:cNvGrpSpPr/>
            <p:nvPr/>
          </p:nvGrpSpPr>
          <p:grpSpPr>
            <a:xfrm>
              <a:off x="796045" y="6891422"/>
              <a:ext cx="533401" cy="358008"/>
              <a:chOff x="0" y="0"/>
              <a:chExt cx="533400" cy="358007"/>
            </a:xfrm>
          </p:grpSpPr>
          <p:sp>
            <p:nvSpPr>
              <p:cNvPr id="821" name="Shape 821"/>
              <p:cNvSpPr/>
              <p:nvPr/>
            </p:nvSpPr>
            <p:spPr>
              <a:xfrm>
                <a:off x="0" y="0"/>
                <a:ext cx="533400" cy="35800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22" name="Shape 822"/>
              <p:cNvSpPr/>
              <p:nvPr/>
            </p:nvSpPr>
            <p:spPr>
              <a:xfrm>
                <a:off x="121677" y="118112"/>
                <a:ext cx="298451" cy="121784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26" name="Group 826"/>
            <p:cNvGrpSpPr/>
            <p:nvPr/>
          </p:nvGrpSpPr>
          <p:grpSpPr>
            <a:xfrm>
              <a:off x="1519945" y="6891422"/>
              <a:ext cx="533401" cy="358008"/>
              <a:chOff x="0" y="0"/>
              <a:chExt cx="533400" cy="358007"/>
            </a:xfrm>
          </p:grpSpPr>
          <p:sp>
            <p:nvSpPr>
              <p:cNvPr id="824" name="Shape 824"/>
              <p:cNvSpPr/>
              <p:nvPr/>
            </p:nvSpPr>
            <p:spPr>
              <a:xfrm>
                <a:off x="0" y="0"/>
                <a:ext cx="533400" cy="35800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25" name="Shape 825"/>
              <p:cNvSpPr/>
              <p:nvPr/>
            </p:nvSpPr>
            <p:spPr>
              <a:xfrm>
                <a:off x="121677" y="118112"/>
                <a:ext cx="298451" cy="121784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29" name="Group 829"/>
            <p:cNvGrpSpPr/>
            <p:nvPr/>
          </p:nvGrpSpPr>
          <p:grpSpPr>
            <a:xfrm>
              <a:off x="2243845" y="6891422"/>
              <a:ext cx="533401" cy="358008"/>
              <a:chOff x="0" y="0"/>
              <a:chExt cx="533400" cy="358007"/>
            </a:xfrm>
          </p:grpSpPr>
          <p:sp>
            <p:nvSpPr>
              <p:cNvPr id="827" name="Shape 827"/>
              <p:cNvSpPr/>
              <p:nvPr/>
            </p:nvSpPr>
            <p:spPr>
              <a:xfrm>
                <a:off x="0" y="0"/>
                <a:ext cx="533400" cy="35800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28" name="Shape 828"/>
              <p:cNvSpPr/>
              <p:nvPr/>
            </p:nvSpPr>
            <p:spPr>
              <a:xfrm>
                <a:off x="121677" y="118112"/>
                <a:ext cx="298451" cy="121784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32" name="Group 832"/>
            <p:cNvGrpSpPr/>
            <p:nvPr/>
          </p:nvGrpSpPr>
          <p:grpSpPr>
            <a:xfrm>
              <a:off x="2967745" y="6891422"/>
              <a:ext cx="533401" cy="358008"/>
              <a:chOff x="0" y="0"/>
              <a:chExt cx="533400" cy="358007"/>
            </a:xfrm>
          </p:grpSpPr>
          <p:sp>
            <p:nvSpPr>
              <p:cNvPr id="830" name="Shape 830"/>
              <p:cNvSpPr/>
              <p:nvPr/>
            </p:nvSpPr>
            <p:spPr>
              <a:xfrm>
                <a:off x="0" y="0"/>
                <a:ext cx="533400" cy="35800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1" name="Shape 831"/>
              <p:cNvSpPr/>
              <p:nvPr/>
            </p:nvSpPr>
            <p:spPr>
              <a:xfrm>
                <a:off x="121677" y="118112"/>
                <a:ext cx="298451" cy="121784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35" name="Group 835"/>
            <p:cNvGrpSpPr/>
            <p:nvPr/>
          </p:nvGrpSpPr>
          <p:grpSpPr>
            <a:xfrm>
              <a:off x="3691645" y="6891422"/>
              <a:ext cx="533401" cy="358008"/>
              <a:chOff x="0" y="0"/>
              <a:chExt cx="533400" cy="358007"/>
            </a:xfrm>
          </p:grpSpPr>
          <p:sp>
            <p:nvSpPr>
              <p:cNvPr id="833" name="Shape 833"/>
              <p:cNvSpPr/>
              <p:nvPr/>
            </p:nvSpPr>
            <p:spPr>
              <a:xfrm>
                <a:off x="0" y="0"/>
                <a:ext cx="533400" cy="35800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4" name="Shape 834"/>
              <p:cNvSpPr/>
              <p:nvPr/>
            </p:nvSpPr>
            <p:spPr>
              <a:xfrm>
                <a:off x="121677" y="118112"/>
                <a:ext cx="298451" cy="121784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38" name="Group 838"/>
            <p:cNvGrpSpPr/>
            <p:nvPr/>
          </p:nvGrpSpPr>
          <p:grpSpPr>
            <a:xfrm>
              <a:off x="1708515" y="7310208"/>
              <a:ext cx="152401" cy="152402"/>
              <a:chOff x="0" y="0"/>
              <a:chExt cx="152400" cy="152400"/>
            </a:xfrm>
          </p:grpSpPr>
          <p:sp>
            <p:nvSpPr>
              <p:cNvPr id="836" name="Shape 836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7" name="Shape 837"/>
              <p:cNvSpPr/>
              <p:nvPr/>
            </p:nvSpPr>
            <p:spPr>
              <a:xfrm>
                <a:off x="25400" y="25400"/>
                <a:ext cx="101601" cy="1016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41" name="Group 841"/>
            <p:cNvGrpSpPr/>
            <p:nvPr/>
          </p:nvGrpSpPr>
          <p:grpSpPr>
            <a:xfrm>
              <a:off x="2443527" y="7308621"/>
              <a:ext cx="152401" cy="152401"/>
              <a:chOff x="0" y="0"/>
              <a:chExt cx="152400" cy="152400"/>
            </a:xfrm>
          </p:grpSpPr>
          <p:sp>
            <p:nvSpPr>
              <p:cNvPr id="839" name="Shape 839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0" name="Shape 840"/>
              <p:cNvSpPr/>
              <p:nvPr/>
            </p:nvSpPr>
            <p:spPr>
              <a:xfrm>
                <a:off x="25400" y="25400"/>
                <a:ext cx="101601" cy="1016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44" name="Group 844"/>
            <p:cNvGrpSpPr/>
            <p:nvPr/>
          </p:nvGrpSpPr>
          <p:grpSpPr>
            <a:xfrm>
              <a:off x="3152346" y="7310208"/>
              <a:ext cx="152401" cy="152402"/>
              <a:chOff x="0" y="0"/>
              <a:chExt cx="152400" cy="152400"/>
            </a:xfrm>
          </p:grpSpPr>
          <p:sp>
            <p:nvSpPr>
              <p:cNvPr id="842" name="Shape 842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3" name="Shape 843"/>
              <p:cNvSpPr/>
              <p:nvPr/>
            </p:nvSpPr>
            <p:spPr>
              <a:xfrm>
                <a:off x="25400" y="25400"/>
                <a:ext cx="101601" cy="1016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47" name="Group 847"/>
            <p:cNvGrpSpPr/>
            <p:nvPr/>
          </p:nvGrpSpPr>
          <p:grpSpPr>
            <a:xfrm>
              <a:off x="3882145" y="7310208"/>
              <a:ext cx="152401" cy="152402"/>
              <a:chOff x="0" y="0"/>
              <a:chExt cx="152400" cy="152400"/>
            </a:xfrm>
          </p:grpSpPr>
          <p:sp>
            <p:nvSpPr>
              <p:cNvPr id="845" name="Shape 845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6" name="Shape 846"/>
              <p:cNvSpPr/>
              <p:nvPr/>
            </p:nvSpPr>
            <p:spPr>
              <a:xfrm>
                <a:off x="25400" y="25400"/>
                <a:ext cx="101601" cy="1016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50" name="Group 850"/>
            <p:cNvGrpSpPr/>
            <p:nvPr/>
          </p:nvGrpSpPr>
          <p:grpSpPr>
            <a:xfrm>
              <a:off x="10204815" y="7594033"/>
              <a:ext cx="2540002" cy="651552"/>
              <a:chOff x="0" y="0"/>
              <a:chExt cx="2540001" cy="651550"/>
            </a:xfrm>
          </p:grpSpPr>
          <p:sp>
            <p:nvSpPr>
              <p:cNvPr id="848" name="Shape 848"/>
              <p:cNvSpPr/>
              <p:nvPr/>
            </p:nvSpPr>
            <p:spPr>
              <a:xfrm>
                <a:off x="0" y="0"/>
                <a:ext cx="2540002" cy="651551"/>
              </a:xfrm>
              <a:prstGeom prst="roundRect">
                <a:avLst>
                  <a:gd name="adj" fmla="val 7436"/>
                </a:avLst>
              </a:pr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9" name="Shape 849"/>
              <p:cNvSpPr/>
              <p:nvPr/>
            </p:nvSpPr>
            <p:spPr>
              <a:xfrm>
                <a:off x="562361" y="169604"/>
                <a:ext cx="1415279" cy="312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584200">
                  <a:def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400">
                    <a:solidFill>
                      <a:srgbClr val="FFFFFF"/>
                    </a:solidFill>
                  </a:rPr>
                  <a:t>SUBMIT FORM</a:t>
                </a:r>
              </a:p>
            </p:txBody>
          </p:sp>
        </p:grpSp>
      </p:grpSp>
      <p:grpSp>
        <p:nvGrpSpPr>
          <p:cNvPr id="877" name="Group 877"/>
          <p:cNvGrpSpPr/>
          <p:nvPr/>
        </p:nvGrpSpPr>
        <p:grpSpPr>
          <a:xfrm>
            <a:off x="17443121" y="2139800"/>
            <a:ext cx="4064001" cy="9398001"/>
            <a:chOff x="0" y="0"/>
            <a:chExt cx="4064000" cy="9398000"/>
          </a:xfrm>
        </p:grpSpPr>
        <p:sp>
          <p:nvSpPr>
            <p:cNvPr id="852" name="Shape 852"/>
            <p:cNvSpPr/>
            <p:nvPr/>
          </p:nvSpPr>
          <p:spPr>
            <a:xfrm>
              <a:off x="0" y="0"/>
              <a:ext cx="4064000" cy="93980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853" name="Shape 853"/>
            <p:cNvSpPr/>
            <p:nvPr/>
          </p:nvSpPr>
          <p:spPr>
            <a:xfrm>
              <a:off x="110581" y="169973"/>
              <a:ext cx="334967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FFFFFF"/>
                  </a:solidFill>
                </a:rPr>
                <a:t>Create A New Account</a:t>
              </a:r>
            </a:p>
          </p:txBody>
        </p:sp>
        <p:sp>
          <p:nvSpPr>
            <p:cNvPr id="854" name="Shape 854"/>
            <p:cNvSpPr/>
            <p:nvPr/>
          </p:nvSpPr>
          <p:spPr>
            <a:xfrm>
              <a:off x="208546" y="540941"/>
              <a:ext cx="239316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53585F"/>
                  </a:solidFill>
                </a:rPr>
                <a:t>It’s free. Everyone can join.</a:t>
              </a:r>
            </a:p>
          </p:txBody>
        </p:sp>
        <p:sp>
          <p:nvSpPr>
            <p:cNvPr id="855" name="Shape 855"/>
            <p:cNvSpPr/>
            <p:nvPr/>
          </p:nvSpPr>
          <p:spPr>
            <a:xfrm>
              <a:off x="190500" y="965856"/>
              <a:ext cx="3588716" cy="47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Your account address:</a:t>
              </a:r>
              <a:endPara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This will be a web address to access your account.</a:t>
              </a:r>
            </a:p>
          </p:txBody>
        </p:sp>
        <p:sp>
          <p:nvSpPr>
            <p:cNvPr id="856" name="Shape 856"/>
            <p:cNvSpPr/>
            <p:nvPr/>
          </p:nvSpPr>
          <p:spPr>
            <a:xfrm>
              <a:off x="165100" y="1570173"/>
              <a:ext cx="3642513" cy="37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http://                       .example.com</a:t>
              </a:r>
            </a:p>
          </p:txBody>
        </p:sp>
        <p:sp>
          <p:nvSpPr>
            <p:cNvPr id="857" name="Shape 857"/>
            <p:cNvSpPr/>
            <p:nvPr/>
          </p:nvSpPr>
          <p:spPr>
            <a:xfrm>
              <a:off x="876300" y="1592373"/>
              <a:ext cx="1397000" cy="330201"/>
            </a:xfrm>
            <a:prstGeom prst="roundRect">
              <a:avLst>
                <a:gd name="adj" fmla="val 146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2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858" name="Shape 858"/>
            <p:cNvSpPr/>
            <p:nvPr/>
          </p:nvSpPr>
          <p:spPr>
            <a:xfrm>
              <a:off x="190500" y="2179062"/>
              <a:ext cx="1095934" cy="29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Login name:</a:t>
              </a:r>
            </a:p>
          </p:txBody>
        </p:sp>
        <p:sp>
          <p:nvSpPr>
            <p:cNvPr id="859" name="Shape 859"/>
            <p:cNvSpPr/>
            <p:nvPr/>
          </p:nvSpPr>
          <p:spPr>
            <a:xfrm>
              <a:off x="190500" y="3093462"/>
              <a:ext cx="950494" cy="29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Password:</a:t>
              </a:r>
            </a:p>
          </p:txBody>
        </p:sp>
        <p:sp>
          <p:nvSpPr>
            <p:cNvPr id="860" name="Shape 860"/>
            <p:cNvSpPr/>
            <p:nvPr/>
          </p:nvSpPr>
          <p:spPr>
            <a:xfrm>
              <a:off x="203200" y="2506773"/>
              <a:ext cx="1828800" cy="330201"/>
            </a:xfrm>
            <a:prstGeom prst="roundRect">
              <a:avLst>
                <a:gd name="adj" fmla="val 146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2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861" name="Shape 861"/>
            <p:cNvSpPr/>
            <p:nvPr/>
          </p:nvSpPr>
          <p:spPr>
            <a:xfrm>
              <a:off x="203200" y="3370373"/>
              <a:ext cx="2540000" cy="330201"/>
            </a:xfrm>
            <a:prstGeom prst="roundRect">
              <a:avLst>
                <a:gd name="adj" fmla="val 146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2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862" name="Shape 862"/>
            <p:cNvSpPr/>
            <p:nvPr/>
          </p:nvSpPr>
          <p:spPr>
            <a:xfrm>
              <a:off x="190500" y="3950712"/>
              <a:ext cx="1632179" cy="29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Re-type Password:</a:t>
              </a:r>
            </a:p>
          </p:txBody>
        </p:sp>
        <p:sp>
          <p:nvSpPr>
            <p:cNvPr id="863" name="Shape 863"/>
            <p:cNvSpPr/>
            <p:nvPr/>
          </p:nvSpPr>
          <p:spPr>
            <a:xfrm>
              <a:off x="203200" y="4221273"/>
              <a:ext cx="2540000" cy="330201"/>
            </a:xfrm>
            <a:prstGeom prst="roundRect">
              <a:avLst>
                <a:gd name="adj" fmla="val 146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2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864" name="Shape 864"/>
            <p:cNvSpPr/>
            <p:nvPr/>
          </p:nvSpPr>
          <p:spPr>
            <a:xfrm>
              <a:off x="190500" y="4712712"/>
              <a:ext cx="598450" cy="29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Email:</a:t>
              </a:r>
            </a:p>
          </p:txBody>
        </p:sp>
        <p:sp>
          <p:nvSpPr>
            <p:cNvPr id="865" name="Shape 865"/>
            <p:cNvSpPr/>
            <p:nvPr/>
          </p:nvSpPr>
          <p:spPr>
            <a:xfrm>
              <a:off x="203200" y="4983273"/>
              <a:ext cx="2540000" cy="330201"/>
            </a:xfrm>
            <a:prstGeom prst="roundRect">
              <a:avLst>
                <a:gd name="adj" fmla="val 146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2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866" name="Shape 866"/>
            <p:cNvSpPr/>
            <p:nvPr/>
          </p:nvSpPr>
          <p:spPr>
            <a:xfrm>
              <a:off x="190500" y="5277506"/>
              <a:ext cx="3814725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DCDEE0"/>
                  </a:solidFill>
                </a:rPr>
                <a:t>We will send account confirmation link to this address.</a:t>
              </a:r>
            </a:p>
          </p:txBody>
        </p:sp>
        <p:sp>
          <p:nvSpPr>
            <p:cNvPr id="867" name="Shape 867"/>
            <p:cNvSpPr/>
            <p:nvPr/>
          </p:nvSpPr>
          <p:spPr>
            <a:xfrm>
              <a:off x="190500" y="5830312"/>
              <a:ext cx="1039749" cy="29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Your Name:</a:t>
              </a:r>
            </a:p>
          </p:txBody>
        </p:sp>
        <p:sp>
          <p:nvSpPr>
            <p:cNvPr id="868" name="Shape 868"/>
            <p:cNvSpPr/>
            <p:nvPr/>
          </p:nvSpPr>
          <p:spPr>
            <a:xfrm>
              <a:off x="203200" y="6100873"/>
              <a:ext cx="2540000" cy="330201"/>
            </a:xfrm>
            <a:prstGeom prst="roundRect">
              <a:avLst>
                <a:gd name="adj" fmla="val 146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2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869" name="Shape 869"/>
            <p:cNvSpPr/>
            <p:nvPr/>
          </p:nvSpPr>
          <p:spPr>
            <a:xfrm>
              <a:off x="190500" y="6516112"/>
              <a:ext cx="2429256" cy="29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Enter numbers shown below:</a:t>
              </a:r>
            </a:p>
          </p:txBody>
        </p:sp>
        <p:sp>
          <p:nvSpPr>
            <p:cNvPr id="870" name="Shape 870"/>
            <p:cNvSpPr/>
            <p:nvPr/>
          </p:nvSpPr>
          <p:spPr>
            <a:xfrm>
              <a:off x="203200" y="6926373"/>
              <a:ext cx="2540000" cy="330201"/>
            </a:xfrm>
            <a:prstGeom prst="roundRect">
              <a:avLst>
                <a:gd name="adj" fmla="val 146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2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871" name="Shape 871"/>
            <p:cNvSpPr/>
            <p:nvPr/>
          </p:nvSpPr>
          <p:spPr>
            <a:xfrm>
              <a:off x="1003300" y="7840773"/>
              <a:ext cx="2032004" cy="508001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72" name="Shape 872"/>
            <p:cNvSpPr/>
            <p:nvPr/>
          </p:nvSpPr>
          <p:spPr>
            <a:xfrm>
              <a:off x="12700" y="8871962"/>
              <a:ext cx="4051300" cy="29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sz="14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Already have account? </a:t>
              </a:r>
              <a:r>
                <a:rPr sz="1400" u="sng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Login</a:t>
              </a:r>
              <a:r>
                <a: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</a:p>
          </p:txBody>
        </p:sp>
        <p:sp>
          <p:nvSpPr>
            <p:cNvPr id="873" name="Shape 873"/>
            <p:cNvSpPr/>
            <p:nvPr/>
          </p:nvSpPr>
          <p:spPr>
            <a:xfrm>
              <a:off x="273050" y="7456623"/>
              <a:ext cx="2400300" cy="406401"/>
            </a:xfrm>
            <a:prstGeom prst="roundRect">
              <a:avLst>
                <a:gd name="adj" fmla="val 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143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700">
                  <a:solidFill>
                    <a:srgbClr val="525252"/>
                  </a:solidFill>
                  <a:effectLst>
                    <a:outerShdw sx="100000" sy="100000" kx="0" ky="0" algn="b" rotWithShape="0" blurRad="25400" dist="25400" dir="5400000">
                      <a:srgbClr val="FFFFFF">
                        <a:alpha val="50000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grpSp>
          <p:nvGrpSpPr>
            <p:cNvPr id="876" name="Group 876"/>
            <p:cNvGrpSpPr/>
            <p:nvPr/>
          </p:nvGrpSpPr>
          <p:grpSpPr>
            <a:xfrm>
              <a:off x="208546" y="8070292"/>
              <a:ext cx="2540003" cy="651552"/>
              <a:chOff x="0" y="0"/>
              <a:chExt cx="2540001" cy="651550"/>
            </a:xfrm>
          </p:grpSpPr>
          <p:sp>
            <p:nvSpPr>
              <p:cNvPr id="874" name="Shape 874"/>
              <p:cNvSpPr/>
              <p:nvPr/>
            </p:nvSpPr>
            <p:spPr>
              <a:xfrm>
                <a:off x="0" y="0"/>
                <a:ext cx="2540002" cy="651551"/>
              </a:xfrm>
              <a:prstGeom prst="roundRect">
                <a:avLst>
                  <a:gd name="adj" fmla="val 7436"/>
                </a:avLst>
              </a:prstGeom>
              <a:solidFill>
                <a:srgbClr val="000000">
                  <a:alpha val="5041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75" name="Shape 875"/>
              <p:cNvSpPr/>
              <p:nvPr/>
            </p:nvSpPr>
            <p:spPr>
              <a:xfrm>
                <a:off x="268990" y="169604"/>
                <a:ext cx="2002022" cy="312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584200">
                  <a:defRPr b="1" sz="14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1400">
                    <a:solidFill>
                      <a:srgbClr val="FFFFFF"/>
                    </a:solidFill>
                  </a:rPr>
                  <a:t>Create Account</a:t>
                </a:r>
              </a:p>
            </p:txBody>
          </p:sp>
        </p:grpSp>
      </p:grpSp>
      <p:sp>
        <p:nvSpPr>
          <p:cNvPr id="878" name="Shape 878"/>
          <p:cNvSpPr/>
          <p:nvPr/>
        </p:nvSpPr>
        <p:spPr>
          <a:xfrm>
            <a:off x="833615" y="689780"/>
            <a:ext cx="206975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Sign up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roup 892"/>
          <p:cNvGrpSpPr/>
          <p:nvPr/>
        </p:nvGrpSpPr>
        <p:grpSpPr>
          <a:xfrm>
            <a:off x="811966" y="1716914"/>
            <a:ext cx="7676295" cy="4484032"/>
            <a:chOff x="0" y="0"/>
            <a:chExt cx="7676293" cy="4484031"/>
          </a:xfrm>
        </p:grpSpPr>
        <p:sp>
          <p:nvSpPr>
            <p:cNvPr id="880" name="Shape 880"/>
            <p:cNvSpPr/>
            <p:nvPr/>
          </p:nvSpPr>
          <p:spPr>
            <a:xfrm>
              <a:off x="0" y="0"/>
              <a:ext cx="7676294" cy="4484032"/>
            </a:xfrm>
            <a:prstGeom prst="roundRect">
              <a:avLst>
                <a:gd name="adj" fmla="val 647"/>
              </a:avLst>
            </a:prstGeom>
            <a:solidFill>
              <a:srgbClr val="F8FAFA"/>
            </a:solidFill>
            <a:ln w="6350" cap="flat">
              <a:solidFill>
                <a:srgbClr val="A6AAA9"/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1" name="Shape 881"/>
            <p:cNvSpPr/>
            <p:nvPr/>
          </p:nvSpPr>
          <p:spPr>
            <a:xfrm>
              <a:off x="1837896" y="1383813"/>
              <a:ext cx="40005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</a:rPr>
                <a:t> </a:t>
              </a:r>
            </a:p>
          </p:txBody>
        </p:sp>
        <p:sp>
          <p:nvSpPr>
            <p:cNvPr id="882" name="Shape 882"/>
            <p:cNvSpPr/>
            <p:nvPr/>
          </p:nvSpPr>
          <p:spPr>
            <a:xfrm>
              <a:off x="1837896" y="2209313"/>
              <a:ext cx="40005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</a:rPr>
                <a:t> </a:t>
              </a:r>
            </a:p>
          </p:txBody>
        </p:sp>
        <p:sp>
          <p:nvSpPr>
            <p:cNvPr id="883" name="Shape 883"/>
            <p:cNvSpPr/>
            <p:nvPr/>
          </p:nvSpPr>
          <p:spPr>
            <a:xfrm>
              <a:off x="809196" y="1487992"/>
              <a:ext cx="986588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53585F"/>
                  </a:solidFill>
                </a:rPr>
                <a:t>Username</a:t>
              </a:r>
            </a:p>
          </p:txBody>
        </p:sp>
        <p:sp>
          <p:nvSpPr>
            <p:cNvPr id="884" name="Shape 884"/>
            <p:cNvSpPr/>
            <p:nvPr/>
          </p:nvSpPr>
          <p:spPr>
            <a:xfrm>
              <a:off x="821896" y="2313492"/>
              <a:ext cx="953873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53585F"/>
                  </a:solidFill>
                </a:rPr>
                <a:t>Password</a:t>
              </a:r>
            </a:p>
          </p:txBody>
        </p:sp>
        <p:sp>
          <p:nvSpPr>
            <p:cNvPr id="885" name="Shape 885"/>
            <p:cNvSpPr/>
            <p:nvPr/>
          </p:nvSpPr>
          <p:spPr>
            <a:xfrm>
              <a:off x="5889196" y="2323613"/>
              <a:ext cx="865350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3F98DB"/>
                  </a:solidFill>
                </a:rPr>
                <a:t>Forgot it?</a:t>
              </a:r>
            </a:p>
          </p:txBody>
        </p:sp>
        <p:sp>
          <p:nvSpPr>
            <p:cNvPr id="886" name="Shape 886"/>
            <p:cNvSpPr/>
            <p:nvPr/>
          </p:nvSpPr>
          <p:spPr>
            <a:xfrm>
              <a:off x="2053796" y="2776597"/>
              <a:ext cx="231663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53585F"/>
                  </a:solidFill>
                </a:rPr>
                <a:t>Remember me on this computer</a:t>
              </a:r>
            </a:p>
          </p:txBody>
        </p:sp>
        <p:sp>
          <p:nvSpPr>
            <p:cNvPr id="887" name="Shape 887"/>
            <p:cNvSpPr/>
            <p:nvPr/>
          </p:nvSpPr>
          <p:spPr>
            <a:xfrm>
              <a:off x="1837896" y="3526452"/>
              <a:ext cx="4000501" cy="520701"/>
            </a:xfrm>
            <a:prstGeom prst="roundRect">
              <a:avLst>
                <a:gd name="adj" fmla="val 953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Login</a:t>
              </a:r>
            </a:p>
          </p:txBody>
        </p:sp>
        <p:grpSp>
          <p:nvGrpSpPr>
            <p:cNvPr id="890" name="Group 890"/>
            <p:cNvGrpSpPr/>
            <p:nvPr/>
          </p:nvGrpSpPr>
          <p:grpSpPr>
            <a:xfrm>
              <a:off x="1875996" y="2844313"/>
              <a:ext cx="152401" cy="152401"/>
              <a:chOff x="0" y="0"/>
              <a:chExt cx="152400" cy="152400"/>
            </a:xfrm>
          </p:grpSpPr>
          <p:sp>
            <p:nvSpPr>
              <p:cNvPr id="888" name="Shape 888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635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12700" y="15875"/>
                <a:ext cx="127000" cy="127000"/>
              </a:xfrm>
              <a:prstGeom prst="roundRect">
                <a:avLst>
                  <a:gd name="adj" fmla="val 13689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891" name="Shape 891"/>
            <p:cNvSpPr/>
            <p:nvPr/>
          </p:nvSpPr>
          <p:spPr>
            <a:xfrm>
              <a:off x="28146" y="334872"/>
              <a:ext cx="76200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584200">
                <a:defRPr b="1" sz="26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600">
                  <a:solidFill>
                    <a:srgbClr val="3F98DB"/>
                  </a:solidFill>
                </a:rPr>
                <a:t>LOGIN TO APPLICATION</a:t>
              </a:r>
            </a:p>
          </p:txBody>
        </p:sp>
      </p:grpSp>
      <p:grpSp>
        <p:nvGrpSpPr>
          <p:cNvPr id="911" name="Group 911"/>
          <p:cNvGrpSpPr/>
          <p:nvPr/>
        </p:nvGrpSpPr>
        <p:grpSpPr>
          <a:xfrm>
            <a:off x="9532023" y="1399880"/>
            <a:ext cx="7467601" cy="5118101"/>
            <a:chOff x="0" y="0"/>
            <a:chExt cx="7467600" cy="5118100"/>
          </a:xfrm>
        </p:grpSpPr>
        <p:sp>
          <p:nvSpPr>
            <p:cNvPr id="893" name="Shape 893"/>
            <p:cNvSpPr/>
            <p:nvPr/>
          </p:nvSpPr>
          <p:spPr>
            <a:xfrm>
              <a:off x="0" y="0"/>
              <a:ext cx="7467600" cy="5118100"/>
            </a:xfrm>
            <a:prstGeom prst="rect">
              <a:avLst/>
            </a:prstGeom>
            <a:solidFill>
              <a:srgbClr val="59AE62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94" name="Shape 894"/>
            <p:cNvSpPr/>
            <p:nvPr/>
          </p:nvSpPr>
          <p:spPr>
            <a:xfrm>
              <a:off x="431800" y="1308100"/>
              <a:ext cx="6604000" cy="2527300"/>
            </a:xfrm>
            <a:prstGeom prst="rect">
              <a:avLst/>
            </a:prstGeom>
            <a:solidFill>
              <a:srgbClr val="000000">
                <a:alpha val="3656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95" name="Shape 895"/>
            <p:cNvSpPr/>
            <p:nvPr/>
          </p:nvSpPr>
          <p:spPr>
            <a:xfrm>
              <a:off x="368300" y="368300"/>
              <a:ext cx="1248966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FFFFFF"/>
                  </a:solidFill>
                </a:rPr>
                <a:t>SIGN IN</a:t>
              </a:r>
            </a:p>
          </p:txBody>
        </p:sp>
        <p:sp>
          <p:nvSpPr>
            <p:cNvPr id="896" name="Shape 896"/>
            <p:cNvSpPr/>
            <p:nvPr/>
          </p:nvSpPr>
          <p:spPr>
            <a:xfrm>
              <a:off x="381000" y="803415"/>
              <a:ext cx="5688711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DCDEE0"/>
                  </a:solidFill>
                </a:rPr>
                <a:t>Sign in to keynotopia.com with your Keynotopia ID.</a:t>
              </a:r>
            </a:p>
          </p:txBody>
        </p:sp>
        <p:sp>
          <p:nvSpPr>
            <p:cNvPr id="897" name="Shape 897"/>
            <p:cNvSpPr/>
            <p:nvPr/>
          </p:nvSpPr>
          <p:spPr>
            <a:xfrm>
              <a:off x="774700" y="1787665"/>
              <a:ext cx="1654379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Email address</a:t>
              </a:r>
            </a:p>
          </p:txBody>
        </p:sp>
        <p:sp>
          <p:nvSpPr>
            <p:cNvPr id="898" name="Shape 898"/>
            <p:cNvSpPr/>
            <p:nvPr/>
          </p:nvSpPr>
          <p:spPr>
            <a:xfrm>
              <a:off x="1244600" y="2536965"/>
              <a:ext cx="1193750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Password</a:t>
              </a:r>
            </a:p>
          </p:txBody>
        </p:sp>
        <p:sp>
          <p:nvSpPr>
            <p:cNvPr id="899" name="Shape 899"/>
            <p:cNvSpPr/>
            <p:nvPr/>
          </p:nvSpPr>
          <p:spPr>
            <a:xfrm>
              <a:off x="2870200" y="3196539"/>
              <a:ext cx="1431976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Remember me  I</a:t>
              </a:r>
            </a:p>
          </p:txBody>
        </p:sp>
        <p:sp>
          <p:nvSpPr>
            <p:cNvPr id="900" name="Shape 900"/>
            <p:cNvSpPr/>
            <p:nvPr/>
          </p:nvSpPr>
          <p:spPr>
            <a:xfrm>
              <a:off x="4267200" y="3196539"/>
              <a:ext cx="1558036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A6AAA9"/>
                  </a:solidFill>
                </a:rPr>
                <a:t>Forgot password?</a:t>
              </a:r>
            </a:p>
          </p:txBody>
        </p:sp>
        <p:sp>
          <p:nvSpPr>
            <p:cNvPr id="901" name="Shape 901"/>
            <p:cNvSpPr/>
            <p:nvPr/>
          </p:nvSpPr>
          <p:spPr>
            <a:xfrm>
              <a:off x="393700" y="4199839"/>
              <a:ext cx="3150058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New to Example?</a:t>
              </a:r>
              <a:r>
                <a:rPr sz="14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sz="1400">
                  <a:solidFill>
                    <a:srgbClr val="346B3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CREATE ACCOUNT</a:t>
              </a:r>
            </a:p>
          </p:txBody>
        </p:sp>
        <p:sp>
          <p:nvSpPr>
            <p:cNvPr id="902" name="Shape 902"/>
            <p:cNvSpPr/>
            <p:nvPr/>
          </p:nvSpPr>
          <p:spPr>
            <a:xfrm>
              <a:off x="2641600" y="1739900"/>
              <a:ext cx="3975100" cy="508000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</a:rPr>
                <a:t> </a:t>
              </a:r>
            </a:p>
          </p:txBody>
        </p:sp>
        <p:sp>
          <p:nvSpPr>
            <p:cNvPr id="903" name="Shape 903"/>
            <p:cNvSpPr/>
            <p:nvPr/>
          </p:nvSpPr>
          <p:spPr>
            <a:xfrm>
              <a:off x="2641600" y="2489200"/>
              <a:ext cx="3975100" cy="508000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</a:rPr>
                <a:t> </a:t>
              </a:r>
            </a:p>
          </p:txBody>
        </p:sp>
        <p:sp>
          <p:nvSpPr>
            <p:cNvPr id="904" name="Shape 904"/>
            <p:cNvSpPr/>
            <p:nvPr/>
          </p:nvSpPr>
          <p:spPr>
            <a:xfrm>
              <a:off x="5715000" y="4089400"/>
              <a:ext cx="1320800" cy="508000"/>
            </a:xfrm>
            <a:prstGeom prst="roundRect">
              <a:avLst>
                <a:gd name="adj" fmla="val 9537"/>
              </a:avLst>
            </a:pr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905" name="Shape 905"/>
            <p:cNvSpPr/>
            <p:nvPr/>
          </p:nvSpPr>
          <p:spPr>
            <a:xfrm>
              <a:off x="4213225" y="4089400"/>
              <a:ext cx="1371601" cy="508000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grpSp>
          <p:nvGrpSpPr>
            <p:cNvPr id="908" name="Group 908"/>
            <p:cNvGrpSpPr/>
            <p:nvPr/>
          </p:nvGrpSpPr>
          <p:grpSpPr>
            <a:xfrm>
              <a:off x="2705100" y="3263900"/>
              <a:ext cx="152400" cy="152400"/>
              <a:chOff x="0" y="0"/>
              <a:chExt cx="152400" cy="152400"/>
            </a:xfrm>
          </p:grpSpPr>
          <p:sp>
            <p:nvSpPr>
              <p:cNvPr id="906" name="Shape 906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635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07" name="Shape 907"/>
              <p:cNvSpPr/>
              <p:nvPr/>
            </p:nvSpPr>
            <p:spPr>
              <a:xfrm>
                <a:off x="12700" y="15875"/>
                <a:ext cx="127000" cy="127000"/>
              </a:xfrm>
              <a:prstGeom prst="roundRect">
                <a:avLst>
                  <a:gd name="adj" fmla="val 13689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909" name="Shape 909"/>
            <p:cNvSpPr/>
            <p:nvPr/>
          </p:nvSpPr>
          <p:spPr>
            <a:xfrm>
              <a:off x="6026924" y="4174528"/>
              <a:ext cx="696952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Sign In</a:t>
              </a:r>
            </a:p>
          </p:txBody>
        </p:sp>
        <p:sp>
          <p:nvSpPr>
            <p:cNvPr id="910" name="Shape 910"/>
            <p:cNvSpPr/>
            <p:nvPr/>
          </p:nvSpPr>
          <p:spPr>
            <a:xfrm>
              <a:off x="4548149" y="4174528"/>
              <a:ext cx="701753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59AE6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59AE62"/>
                  </a:solidFill>
                </a:rPr>
                <a:t>Cancel</a:t>
              </a:r>
            </a:p>
          </p:txBody>
        </p:sp>
      </p:grpSp>
      <p:grpSp>
        <p:nvGrpSpPr>
          <p:cNvPr id="926" name="Group 926"/>
          <p:cNvGrpSpPr/>
          <p:nvPr/>
        </p:nvGrpSpPr>
        <p:grpSpPr>
          <a:xfrm>
            <a:off x="568716" y="7331619"/>
            <a:ext cx="8162795" cy="5987950"/>
            <a:chOff x="0" y="0"/>
            <a:chExt cx="8162794" cy="5987949"/>
          </a:xfrm>
        </p:grpSpPr>
        <p:sp>
          <p:nvSpPr>
            <p:cNvPr id="912" name="Shape 912"/>
            <p:cNvSpPr/>
            <p:nvPr/>
          </p:nvSpPr>
          <p:spPr>
            <a:xfrm>
              <a:off x="0" y="0"/>
              <a:ext cx="8141630" cy="5987950"/>
            </a:xfrm>
            <a:prstGeom prst="roundRect">
              <a:avLst>
                <a:gd name="adj" fmla="val 969"/>
              </a:avLst>
            </a:prstGeom>
            <a:solidFill>
              <a:srgbClr val="F8FAFA"/>
            </a:solidFill>
            <a:ln w="6350" cap="flat">
              <a:solidFill>
                <a:srgbClr val="A6AAA9"/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3" name="Shape 913"/>
            <p:cNvSpPr/>
            <p:nvPr/>
          </p:nvSpPr>
          <p:spPr>
            <a:xfrm>
              <a:off x="76664" y="777346"/>
              <a:ext cx="78613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584200">
                <a:defRPr b="1" sz="26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600">
                  <a:solidFill>
                    <a:srgbClr val="3F98DB"/>
                  </a:solidFill>
                </a:rPr>
                <a:t>Login to website</a:t>
              </a:r>
            </a:p>
          </p:txBody>
        </p:sp>
        <p:sp>
          <p:nvSpPr>
            <p:cNvPr id="914" name="Shape 914"/>
            <p:cNvSpPr/>
            <p:nvPr/>
          </p:nvSpPr>
          <p:spPr>
            <a:xfrm>
              <a:off x="229064" y="1983845"/>
              <a:ext cx="3632201" cy="647701"/>
            </a:xfrm>
            <a:prstGeom prst="roundRect">
              <a:avLst>
                <a:gd name="adj" fmla="val 5132"/>
              </a:avLst>
            </a:prstGeom>
            <a:solidFill>
              <a:srgbClr val="497FD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                 Login with Facebook</a:t>
              </a:r>
            </a:p>
          </p:txBody>
        </p:sp>
        <p:sp>
          <p:nvSpPr>
            <p:cNvPr id="915" name="Shape 915"/>
            <p:cNvSpPr/>
            <p:nvPr/>
          </p:nvSpPr>
          <p:spPr>
            <a:xfrm>
              <a:off x="403689" y="2126720"/>
              <a:ext cx="377826" cy="377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1709"/>
                    <a:pt x="19892" y="0"/>
                    <a:pt x="18000" y="0"/>
                  </a:cubicBezTo>
                  <a:lnTo>
                    <a:pt x="3600" y="0"/>
                  </a:lnTo>
                  <a:cubicBezTo>
                    <a:pt x="1708" y="0"/>
                    <a:pt x="0" y="1709"/>
                    <a:pt x="0" y="3600"/>
                  </a:cubicBezTo>
                  <a:lnTo>
                    <a:pt x="0" y="18000"/>
                  </a:lnTo>
                  <a:cubicBezTo>
                    <a:pt x="0" y="19891"/>
                    <a:pt x="1708" y="21600"/>
                    <a:pt x="3600" y="21600"/>
                  </a:cubicBezTo>
                  <a:lnTo>
                    <a:pt x="10800" y="21600"/>
                  </a:lnTo>
                  <a:lnTo>
                    <a:pt x="10800" y="13440"/>
                  </a:lnTo>
                  <a:lnTo>
                    <a:pt x="8160" y="13440"/>
                  </a:lnTo>
                  <a:lnTo>
                    <a:pt x="8160" y="9840"/>
                  </a:lnTo>
                  <a:lnTo>
                    <a:pt x="10800" y="9840"/>
                  </a:lnTo>
                  <a:lnTo>
                    <a:pt x="10800" y="8437"/>
                  </a:lnTo>
                  <a:cubicBezTo>
                    <a:pt x="10800" y="6018"/>
                    <a:pt x="12617" y="3840"/>
                    <a:pt x="14850" y="3840"/>
                  </a:cubicBezTo>
                  <a:lnTo>
                    <a:pt x="17760" y="3840"/>
                  </a:lnTo>
                  <a:lnTo>
                    <a:pt x="17760" y="7440"/>
                  </a:lnTo>
                  <a:lnTo>
                    <a:pt x="14850" y="7440"/>
                  </a:lnTo>
                  <a:cubicBezTo>
                    <a:pt x="14532" y="7440"/>
                    <a:pt x="14160" y="7827"/>
                    <a:pt x="14160" y="8406"/>
                  </a:cubicBezTo>
                  <a:lnTo>
                    <a:pt x="14160" y="9840"/>
                  </a:lnTo>
                  <a:lnTo>
                    <a:pt x="17760" y="9840"/>
                  </a:lnTo>
                  <a:lnTo>
                    <a:pt x="17760" y="13440"/>
                  </a:lnTo>
                  <a:lnTo>
                    <a:pt x="14160" y="13440"/>
                  </a:lnTo>
                  <a:lnTo>
                    <a:pt x="14160" y="21600"/>
                  </a:lnTo>
                  <a:lnTo>
                    <a:pt x="18000" y="21600"/>
                  </a:lnTo>
                  <a:cubicBezTo>
                    <a:pt x="19892" y="21600"/>
                    <a:pt x="21600" y="19891"/>
                    <a:pt x="21600" y="18000"/>
                  </a:cubicBezTo>
                  <a:lnTo>
                    <a:pt x="21600" y="3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16" name="Shape 916"/>
            <p:cNvSpPr/>
            <p:nvPr/>
          </p:nvSpPr>
          <p:spPr>
            <a:xfrm flipH="1">
              <a:off x="1024005" y="2034521"/>
              <a:ext cx="1" cy="567515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7" name="Shape 917"/>
            <p:cNvSpPr/>
            <p:nvPr/>
          </p:nvSpPr>
          <p:spPr>
            <a:xfrm>
              <a:off x="4293064" y="1983845"/>
              <a:ext cx="3632201" cy="647701"/>
            </a:xfrm>
            <a:prstGeom prst="roundRect">
              <a:avLst>
                <a:gd name="adj" fmla="val 5132"/>
              </a:avLst>
            </a:prstGeom>
            <a:solidFill>
              <a:srgbClr val="3ACB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                 Login with Twitter</a:t>
              </a:r>
            </a:p>
          </p:txBody>
        </p:sp>
        <p:sp>
          <p:nvSpPr>
            <p:cNvPr id="918" name="Shape 918"/>
            <p:cNvSpPr/>
            <p:nvPr/>
          </p:nvSpPr>
          <p:spPr>
            <a:xfrm>
              <a:off x="5088005" y="2034521"/>
              <a:ext cx="1" cy="567515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9" name="Shape 919"/>
            <p:cNvSpPr/>
            <p:nvPr/>
          </p:nvSpPr>
          <p:spPr>
            <a:xfrm>
              <a:off x="4415302" y="2153708"/>
              <a:ext cx="406401" cy="3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850" fill="norm" stroke="1" extrusionOk="0">
                  <a:moveTo>
                    <a:pt x="19282" y="7931"/>
                  </a:moveTo>
                  <a:cubicBezTo>
                    <a:pt x="20664" y="7811"/>
                    <a:pt x="21239" y="7530"/>
                    <a:pt x="21600" y="6632"/>
                  </a:cubicBezTo>
                  <a:cubicBezTo>
                    <a:pt x="21101" y="6955"/>
                    <a:pt x="19916" y="6927"/>
                    <a:pt x="19061" y="6592"/>
                  </a:cubicBezTo>
                  <a:cubicBezTo>
                    <a:pt x="19020" y="6381"/>
                    <a:pt x="18973" y="6180"/>
                    <a:pt x="18927" y="5999"/>
                  </a:cubicBezTo>
                  <a:cubicBezTo>
                    <a:pt x="18276" y="3482"/>
                    <a:pt x="16047" y="1455"/>
                    <a:pt x="13711" y="1700"/>
                  </a:cubicBezTo>
                  <a:cubicBezTo>
                    <a:pt x="13900" y="1619"/>
                    <a:pt x="14091" y="1545"/>
                    <a:pt x="14283" y="1477"/>
                  </a:cubicBezTo>
                  <a:cubicBezTo>
                    <a:pt x="14540" y="1381"/>
                    <a:pt x="13767" y="934"/>
                    <a:pt x="13421" y="1047"/>
                  </a:cubicBezTo>
                  <a:cubicBezTo>
                    <a:pt x="13878" y="866"/>
                    <a:pt x="14636" y="554"/>
                    <a:pt x="14717" y="0"/>
                  </a:cubicBezTo>
                  <a:cubicBezTo>
                    <a:pt x="14015" y="101"/>
                    <a:pt x="13326" y="451"/>
                    <a:pt x="12794" y="958"/>
                  </a:cubicBezTo>
                  <a:cubicBezTo>
                    <a:pt x="12986" y="741"/>
                    <a:pt x="13132" y="475"/>
                    <a:pt x="13163" y="190"/>
                  </a:cubicBezTo>
                  <a:cubicBezTo>
                    <a:pt x="11291" y="1448"/>
                    <a:pt x="10198" y="3986"/>
                    <a:pt x="9313" y="6448"/>
                  </a:cubicBezTo>
                  <a:cubicBezTo>
                    <a:pt x="8618" y="5739"/>
                    <a:pt x="8002" y="5181"/>
                    <a:pt x="7450" y="4871"/>
                  </a:cubicBezTo>
                  <a:cubicBezTo>
                    <a:pt x="5900" y="3996"/>
                    <a:pt x="4047" y="3083"/>
                    <a:pt x="1138" y="1946"/>
                  </a:cubicBezTo>
                  <a:cubicBezTo>
                    <a:pt x="1048" y="2960"/>
                    <a:pt x="1613" y="4307"/>
                    <a:pt x="3242" y="5202"/>
                  </a:cubicBezTo>
                  <a:cubicBezTo>
                    <a:pt x="2889" y="5153"/>
                    <a:pt x="2244" y="5264"/>
                    <a:pt x="1728" y="5394"/>
                  </a:cubicBezTo>
                  <a:cubicBezTo>
                    <a:pt x="1938" y="6554"/>
                    <a:pt x="2625" y="7511"/>
                    <a:pt x="4483" y="7973"/>
                  </a:cubicBezTo>
                  <a:cubicBezTo>
                    <a:pt x="3634" y="8032"/>
                    <a:pt x="3195" y="8235"/>
                    <a:pt x="2797" y="8674"/>
                  </a:cubicBezTo>
                  <a:cubicBezTo>
                    <a:pt x="3184" y="9481"/>
                    <a:pt x="4128" y="10431"/>
                    <a:pt x="5826" y="10236"/>
                  </a:cubicBezTo>
                  <a:cubicBezTo>
                    <a:pt x="3938" y="11093"/>
                    <a:pt x="5056" y="12679"/>
                    <a:pt x="6592" y="12442"/>
                  </a:cubicBezTo>
                  <a:cubicBezTo>
                    <a:pt x="3972" y="15291"/>
                    <a:pt x="2372" y="15098"/>
                    <a:pt x="0" y="12715"/>
                  </a:cubicBezTo>
                  <a:cubicBezTo>
                    <a:pt x="6195" y="21600"/>
                    <a:pt x="17127" y="17953"/>
                    <a:pt x="19134" y="9396"/>
                  </a:cubicBezTo>
                  <a:cubicBezTo>
                    <a:pt x="20637" y="9409"/>
                    <a:pt x="20798" y="8847"/>
                    <a:pt x="21346" y="8228"/>
                  </a:cubicBezTo>
                  <a:cubicBezTo>
                    <a:pt x="20480" y="8383"/>
                    <a:pt x="19948" y="8223"/>
                    <a:pt x="19282" y="79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20" name="Shape 920"/>
            <p:cNvSpPr/>
            <p:nvPr/>
          </p:nvSpPr>
          <p:spPr>
            <a:xfrm flipV="1">
              <a:off x="11081" y="3129312"/>
              <a:ext cx="8151714" cy="4877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21" name="Shape 921"/>
            <p:cNvSpPr/>
            <p:nvPr/>
          </p:nvSpPr>
          <p:spPr>
            <a:xfrm>
              <a:off x="2083264" y="3533245"/>
              <a:ext cx="39751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Email Address</a:t>
              </a:r>
            </a:p>
          </p:txBody>
        </p:sp>
        <p:sp>
          <p:nvSpPr>
            <p:cNvPr id="922" name="Shape 922"/>
            <p:cNvSpPr/>
            <p:nvPr/>
          </p:nvSpPr>
          <p:spPr>
            <a:xfrm>
              <a:off x="2083264" y="4269845"/>
              <a:ext cx="39751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Password</a:t>
              </a:r>
            </a:p>
          </p:txBody>
        </p:sp>
        <p:sp>
          <p:nvSpPr>
            <p:cNvPr id="923" name="Shape 923"/>
            <p:cNvSpPr/>
            <p:nvPr/>
          </p:nvSpPr>
          <p:spPr>
            <a:xfrm>
              <a:off x="2079202" y="5103283"/>
              <a:ext cx="1524002" cy="530394"/>
            </a:xfrm>
            <a:prstGeom prst="roundRect">
              <a:avLst>
                <a:gd name="adj" fmla="val 9134"/>
              </a:avLst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24" name="Shape 924"/>
            <p:cNvSpPr/>
            <p:nvPr/>
          </p:nvSpPr>
          <p:spPr>
            <a:xfrm>
              <a:off x="4162003" y="5216080"/>
              <a:ext cx="1932670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53585F"/>
                  </a:solidFill>
                </a:rPr>
                <a:t>Forgot your password?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2502595" y="5212308"/>
              <a:ext cx="677216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LOGIN</a:t>
              </a:r>
            </a:p>
          </p:txBody>
        </p:sp>
      </p:grpSp>
      <p:grpSp>
        <p:nvGrpSpPr>
          <p:cNvPr id="939" name="Group 939"/>
          <p:cNvGrpSpPr/>
          <p:nvPr/>
        </p:nvGrpSpPr>
        <p:grpSpPr>
          <a:xfrm>
            <a:off x="17795484" y="1342670"/>
            <a:ext cx="6019801" cy="4140201"/>
            <a:chOff x="0" y="0"/>
            <a:chExt cx="6019800" cy="4140200"/>
          </a:xfrm>
        </p:grpSpPr>
        <p:sp>
          <p:nvSpPr>
            <p:cNvPr id="927" name="Shape 927"/>
            <p:cNvSpPr/>
            <p:nvPr/>
          </p:nvSpPr>
          <p:spPr>
            <a:xfrm>
              <a:off x="0" y="635000"/>
              <a:ext cx="6019800" cy="18796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28" name="Shape 928"/>
            <p:cNvSpPr/>
            <p:nvPr/>
          </p:nvSpPr>
          <p:spPr>
            <a:xfrm>
              <a:off x="133350" y="749300"/>
              <a:ext cx="5765800" cy="3390900"/>
            </a:xfrm>
            <a:prstGeom prst="roundRect">
              <a:avLst>
                <a:gd name="adj" fmla="val 1957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29" name="Shape 929"/>
            <p:cNvSpPr/>
            <p:nvPr/>
          </p:nvSpPr>
          <p:spPr>
            <a:xfrm>
              <a:off x="1314450" y="0"/>
              <a:ext cx="3399235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24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3F98DB"/>
                  </a:solidFill>
                </a:rPr>
                <a:t>Log in to your account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87350" y="1016000"/>
              <a:ext cx="5245100" cy="508000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Email Address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387350" y="1638300"/>
              <a:ext cx="5245100" cy="508000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</a:rPr>
                <a:t>Password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412749" y="2921000"/>
              <a:ext cx="5219736" cy="508000"/>
            </a:xfrm>
            <a:prstGeom prst="roundRect">
              <a:avLst>
                <a:gd name="adj" fmla="val 9537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933" name="Shape 933"/>
            <p:cNvSpPr/>
            <p:nvPr/>
          </p:nvSpPr>
          <p:spPr>
            <a:xfrm>
              <a:off x="1898650" y="3717239"/>
              <a:ext cx="2279371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 u="sng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400" u="sng">
                  <a:solidFill>
                    <a:srgbClr val="FFFFFF"/>
                  </a:solidFill>
                </a:rPr>
                <a:t>I’ve forgotten my password</a:t>
              </a:r>
            </a:p>
          </p:txBody>
        </p:sp>
        <p:sp>
          <p:nvSpPr>
            <p:cNvPr id="934" name="Shape 934"/>
            <p:cNvSpPr/>
            <p:nvPr/>
          </p:nvSpPr>
          <p:spPr>
            <a:xfrm>
              <a:off x="2165350" y="2288578"/>
              <a:ext cx="1700632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Keep me logged in</a:t>
              </a:r>
            </a:p>
          </p:txBody>
        </p:sp>
        <p:sp>
          <p:nvSpPr>
            <p:cNvPr id="935" name="Shape 935"/>
            <p:cNvSpPr/>
            <p:nvPr/>
          </p:nvSpPr>
          <p:spPr>
            <a:xfrm>
              <a:off x="2700456" y="2999778"/>
              <a:ext cx="644322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Log In</a:t>
              </a:r>
            </a:p>
          </p:txBody>
        </p:sp>
        <p:grpSp>
          <p:nvGrpSpPr>
            <p:cNvPr id="938" name="Group 938"/>
            <p:cNvGrpSpPr/>
            <p:nvPr/>
          </p:nvGrpSpPr>
          <p:grpSpPr>
            <a:xfrm>
              <a:off x="1974850" y="2374900"/>
              <a:ext cx="152400" cy="152400"/>
              <a:chOff x="0" y="0"/>
              <a:chExt cx="152400" cy="152400"/>
            </a:xfrm>
          </p:grpSpPr>
          <p:sp>
            <p:nvSpPr>
              <p:cNvPr id="936" name="Shape 936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635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37" name="Shape 937"/>
              <p:cNvSpPr/>
              <p:nvPr/>
            </p:nvSpPr>
            <p:spPr>
              <a:xfrm>
                <a:off x="12700" y="15875"/>
                <a:ext cx="127000" cy="127000"/>
              </a:xfrm>
              <a:prstGeom prst="roundRect">
                <a:avLst>
                  <a:gd name="adj" fmla="val 13689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953" name="Group 953"/>
          <p:cNvGrpSpPr/>
          <p:nvPr/>
        </p:nvGrpSpPr>
        <p:grpSpPr>
          <a:xfrm>
            <a:off x="9144673" y="7343338"/>
            <a:ext cx="8242301" cy="2984501"/>
            <a:chOff x="0" y="0"/>
            <a:chExt cx="8242300" cy="2984500"/>
          </a:xfrm>
        </p:grpSpPr>
        <p:sp>
          <p:nvSpPr>
            <p:cNvPr id="940" name="Shape 940"/>
            <p:cNvSpPr/>
            <p:nvPr/>
          </p:nvSpPr>
          <p:spPr>
            <a:xfrm>
              <a:off x="0" y="0"/>
              <a:ext cx="8242300" cy="2984500"/>
            </a:xfrm>
            <a:prstGeom prst="rect">
              <a:avLst/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41" name="Shape 941"/>
            <p:cNvSpPr/>
            <p:nvPr/>
          </p:nvSpPr>
          <p:spPr>
            <a:xfrm>
              <a:off x="3606800" y="203200"/>
              <a:ext cx="4432300" cy="2565400"/>
            </a:xfrm>
            <a:prstGeom prst="roundRect">
              <a:avLst>
                <a:gd name="adj" fmla="val 280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42" name="Shape 942"/>
            <p:cNvSpPr/>
            <p:nvPr/>
          </p:nvSpPr>
          <p:spPr>
            <a:xfrm>
              <a:off x="228600" y="285750"/>
              <a:ext cx="2192388" cy="838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Welcome to</a:t>
              </a:r>
              <a:endPara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algn="l" defTabSz="584200">
                <a:defRPr sz="1800"/>
              </a:pPr>
              <a:r>
                <a: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Website Name!</a:t>
              </a:r>
            </a:p>
          </p:txBody>
        </p:sp>
        <p:sp>
          <p:nvSpPr>
            <p:cNvPr id="943" name="Shape 943"/>
            <p:cNvSpPr/>
            <p:nvPr/>
          </p:nvSpPr>
          <p:spPr>
            <a:xfrm>
              <a:off x="228600" y="1235100"/>
              <a:ext cx="2438934" cy="654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Please sign in to your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account to get started.</a:t>
              </a:r>
            </a:p>
          </p:txBody>
        </p:sp>
        <p:sp>
          <p:nvSpPr>
            <p:cNvPr id="944" name="Shape 944"/>
            <p:cNvSpPr/>
            <p:nvPr/>
          </p:nvSpPr>
          <p:spPr>
            <a:xfrm>
              <a:off x="187325" y="2273300"/>
              <a:ext cx="1905000" cy="508000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45" name="Shape 945"/>
            <p:cNvSpPr/>
            <p:nvPr/>
          </p:nvSpPr>
          <p:spPr>
            <a:xfrm>
              <a:off x="3835400" y="510133"/>
              <a:ext cx="195712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A6AAA9"/>
                  </a:solidFill>
                </a:rPr>
                <a:t>AUTHORIZED USERNAME</a:t>
              </a:r>
            </a:p>
          </p:txBody>
        </p:sp>
        <p:sp>
          <p:nvSpPr>
            <p:cNvPr id="946" name="Shape 946"/>
            <p:cNvSpPr/>
            <p:nvPr/>
          </p:nvSpPr>
          <p:spPr>
            <a:xfrm>
              <a:off x="3875831" y="2058094"/>
              <a:ext cx="3843007" cy="2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7" name="Shape 947"/>
            <p:cNvSpPr/>
            <p:nvPr/>
          </p:nvSpPr>
          <p:spPr>
            <a:xfrm>
              <a:off x="3873500" y="1231900"/>
              <a:ext cx="3843006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8" name="Shape 948"/>
            <p:cNvSpPr/>
            <p:nvPr/>
          </p:nvSpPr>
          <p:spPr>
            <a:xfrm>
              <a:off x="3911600" y="929589"/>
              <a:ext cx="901421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A6AAA9"/>
                  </a:solidFill>
                </a:rPr>
                <a:t>username</a:t>
              </a:r>
            </a:p>
          </p:txBody>
        </p:sp>
        <p:sp>
          <p:nvSpPr>
            <p:cNvPr id="949" name="Shape 949"/>
            <p:cNvSpPr/>
            <p:nvPr/>
          </p:nvSpPr>
          <p:spPr>
            <a:xfrm>
              <a:off x="3924300" y="1685239"/>
              <a:ext cx="891286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4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A6AAA9"/>
                  </a:solidFill>
                </a:rPr>
                <a:t>password</a:t>
              </a:r>
            </a:p>
          </p:txBody>
        </p:sp>
        <p:sp>
          <p:nvSpPr>
            <p:cNvPr id="950" name="Shape 950"/>
            <p:cNvSpPr/>
            <p:nvPr/>
          </p:nvSpPr>
          <p:spPr>
            <a:xfrm>
              <a:off x="3848100" y="2383383"/>
              <a:ext cx="164119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200" u="sng">
                  <a:solidFill>
                    <a:srgbClr val="3F98DB"/>
                  </a:solidFill>
                </a:rPr>
                <a:t>Reset your password?</a:t>
              </a:r>
            </a:p>
          </p:txBody>
        </p:sp>
        <p:sp>
          <p:nvSpPr>
            <p:cNvPr id="951" name="Shape 951"/>
            <p:cNvSpPr/>
            <p:nvPr/>
          </p:nvSpPr>
          <p:spPr>
            <a:xfrm>
              <a:off x="7061200" y="2383460"/>
              <a:ext cx="68702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SIGN IN</a:t>
              </a:r>
            </a:p>
          </p:txBody>
        </p:sp>
        <p:sp>
          <p:nvSpPr>
            <p:cNvPr id="952" name="Shape 952"/>
            <p:cNvSpPr/>
            <p:nvPr/>
          </p:nvSpPr>
          <p:spPr>
            <a:xfrm>
              <a:off x="313689" y="2377477"/>
              <a:ext cx="1652271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53585F"/>
                  </a:solidFill>
                </a:rPr>
                <a:t>Need an account?</a:t>
              </a:r>
            </a:p>
          </p:txBody>
        </p:sp>
      </p:grpSp>
      <p:grpSp>
        <p:nvGrpSpPr>
          <p:cNvPr id="964" name="Group 964"/>
          <p:cNvGrpSpPr/>
          <p:nvPr/>
        </p:nvGrpSpPr>
        <p:grpSpPr>
          <a:xfrm>
            <a:off x="17893523" y="7392872"/>
            <a:ext cx="5823723" cy="558801"/>
            <a:chOff x="0" y="0"/>
            <a:chExt cx="5823722" cy="558800"/>
          </a:xfrm>
        </p:grpSpPr>
        <p:sp>
          <p:nvSpPr>
            <p:cNvPr id="954" name="Shape 954"/>
            <p:cNvSpPr/>
            <p:nvPr/>
          </p:nvSpPr>
          <p:spPr>
            <a:xfrm>
              <a:off x="0" y="0"/>
              <a:ext cx="5823723" cy="5588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55" name="Shape 955"/>
            <p:cNvSpPr/>
            <p:nvPr/>
          </p:nvSpPr>
          <p:spPr>
            <a:xfrm>
              <a:off x="38100" y="135560"/>
              <a:ext cx="86197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Username</a:t>
              </a:r>
            </a:p>
          </p:txBody>
        </p:sp>
        <p:sp>
          <p:nvSpPr>
            <p:cNvPr id="956" name="Shape 956"/>
            <p:cNvSpPr/>
            <p:nvPr/>
          </p:nvSpPr>
          <p:spPr>
            <a:xfrm>
              <a:off x="919937" y="114300"/>
              <a:ext cx="1016001" cy="330200"/>
            </a:xfrm>
            <a:prstGeom prst="roundRect">
              <a:avLst>
                <a:gd name="adj" fmla="val 1467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2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957" name="Shape 957"/>
            <p:cNvSpPr/>
            <p:nvPr/>
          </p:nvSpPr>
          <p:spPr>
            <a:xfrm>
              <a:off x="1955800" y="135560"/>
              <a:ext cx="833933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Password</a:t>
              </a:r>
            </a:p>
          </p:txBody>
        </p:sp>
        <p:sp>
          <p:nvSpPr>
            <p:cNvPr id="958" name="Shape 958"/>
            <p:cNvSpPr/>
            <p:nvPr/>
          </p:nvSpPr>
          <p:spPr>
            <a:xfrm>
              <a:off x="2768600" y="114300"/>
              <a:ext cx="1016000" cy="330200"/>
            </a:xfrm>
            <a:prstGeom prst="roundRect">
              <a:avLst>
                <a:gd name="adj" fmla="val 1143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2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959" name="Shape 959"/>
            <p:cNvSpPr/>
            <p:nvPr/>
          </p:nvSpPr>
          <p:spPr>
            <a:xfrm>
              <a:off x="3860800" y="135560"/>
              <a:ext cx="100004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Remember?</a:t>
              </a:r>
            </a:p>
          </p:txBody>
        </p:sp>
        <p:sp>
          <p:nvSpPr>
            <p:cNvPr id="960" name="Shape 960"/>
            <p:cNvSpPr/>
            <p:nvPr/>
          </p:nvSpPr>
          <p:spPr>
            <a:xfrm>
              <a:off x="5269745" y="139700"/>
              <a:ext cx="381001" cy="279400"/>
            </a:xfrm>
            <a:prstGeom prst="roundRect">
              <a:avLst>
                <a:gd name="adj" fmla="val 11896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GO</a:t>
              </a:r>
            </a:p>
          </p:txBody>
        </p:sp>
        <p:grpSp>
          <p:nvGrpSpPr>
            <p:cNvPr id="963" name="Group 963"/>
            <p:cNvGrpSpPr/>
            <p:nvPr/>
          </p:nvGrpSpPr>
          <p:grpSpPr>
            <a:xfrm>
              <a:off x="4838700" y="203200"/>
              <a:ext cx="152400" cy="152400"/>
              <a:chOff x="0" y="0"/>
              <a:chExt cx="152400" cy="152400"/>
            </a:xfrm>
          </p:grpSpPr>
          <p:sp>
            <p:nvSpPr>
              <p:cNvPr id="961" name="Shape 961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11407"/>
                </a:avLst>
              </a:prstGeom>
              <a:solidFill>
                <a:srgbClr val="FFFFFF"/>
              </a:solidFill>
              <a:ln w="635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62" name="Shape 962"/>
              <p:cNvSpPr/>
              <p:nvPr/>
            </p:nvSpPr>
            <p:spPr>
              <a:xfrm>
                <a:off x="12700" y="13010"/>
                <a:ext cx="127000" cy="127001"/>
              </a:xfrm>
              <a:prstGeom prst="roundRect">
                <a:avLst>
                  <a:gd name="adj" fmla="val 13689"/>
                </a:avLst>
              </a:prstGeom>
              <a:solidFill>
                <a:srgbClr val="EAEA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sp>
        <p:nvSpPr>
          <p:cNvPr id="965" name="Shape 965"/>
          <p:cNvSpPr/>
          <p:nvPr/>
        </p:nvSpPr>
        <p:spPr>
          <a:xfrm>
            <a:off x="833615" y="689780"/>
            <a:ext cx="156578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Login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/>
          <p:nvPr/>
        </p:nvSpPr>
        <p:spPr>
          <a:xfrm>
            <a:off x="469235" y="2386189"/>
            <a:ext cx="3886201" cy="1295401"/>
          </a:xfrm>
          <a:prstGeom prst="rect">
            <a:avLst/>
          </a:prstGeom>
          <a:solidFill>
            <a:srgbClr val="3F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8" name="Shape 968"/>
          <p:cNvSpPr/>
          <p:nvPr/>
        </p:nvSpPr>
        <p:spPr>
          <a:xfrm>
            <a:off x="596235" y="2491105"/>
            <a:ext cx="3645770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584200">
              <a:defRPr sz="1800"/>
            </a:pPr>
            <a:r>
              <a: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 UP </a:t>
            </a:r>
            <a:r>
              <a: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1234 NEWSLETTER</a:t>
            </a:r>
          </a:p>
        </p:txBody>
      </p:sp>
      <p:sp>
        <p:nvSpPr>
          <p:cNvPr id="969" name="Shape 969"/>
          <p:cNvSpPr/>
          <p:nvPr/>
        </p:nvSpPr>
        <p:spPr>
          <a:xfrm>
            <a:off x="647035" y="2970389"/>
            <a:ext cx="21844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buClr>
                <a:srgbClr val="5A5C5C"/>
              </a:buClr>
              <a:buFont typeface="Helvetica Neue"/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70" name="Shape 970"/>
          <p:cNvSpPr/>
          <p:nvPr/>
        </p:nvSpPr>
        <p:spPr>
          <a:xfrm>
            <a:off x="2958435" y="2970389"/>
            <a:ext cx="1206502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71" name="Shape 971"/>
          <p:cNvSpPr/>
          <p:nvPr/>
        </p:nvSpPr>
        <p:spPr>
          <a:xfrm>
            <a:off x="469235" y="4329289"/>
            <a:ext cx="7747001" cy="1295401"/>
          </a:xfrm>
          <a:prstGeom prst="rect">
            <a:avLst/>
          </a:prstGeom>
          <a:solidFill>
            <a:srgbClr val="3F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buClr>
                <a:srgbClr val="5A5C5C"/>
              </a:buClr>
              <a:buFont typeface="Helvetica Neue"/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72" name="Shape 972"/>
          <p:cNvSpPr/>
          <p:nvPr/>
        </p:nvSpPr>
        <p:spPr>
          <a:xfrm>
            <a:off x="1218535" y="4380089"/>
            <a:ext cx="271381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marL="40639" marR="40639" algn="l" defTabSz="914400">
              <a:defRPr sz="1800"/>
            </a:pPr>
            <a:r>
              <a:rPr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sign up</a:t>
            </a:r>
            <a:r>
              <a:rPr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hohemia news</a:t>
            </a:r>
            <a:endParaRPr>
              <a:solidFill>
                <a:srgbClr val="FFFFFF"/>
              </a:solidFill>
              <a:uFill>
                <a:solidFill>
                  <a:srgbClr val="497FD2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40639" marR="40639" algn="l" defTabSz="914400">
              <a:defRPr sz="1800"/>
            </a:pPr>
            <a:r>
              <a:rPr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and receive 10% off your next order!</a:t>
            </a:r>
          </a:p>
        </p:txBody>
      </p:sp>
      <p:sp>
        <p:nvSpPr>
          <p:cNvPr id="973" name="Shape 973"/>
          <p:cNvSpPr/>
          <p:nvPr/>
        </p:nvSpPr>
        <p:spPr>
          <a:xfrm>
            <a:off x="5117436" y="4386439"/>
            <a:ext cx="294218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marL="40639" marR="40639" algn="l" defTabSz="914400">
              <a:defRPr sz="1800"/>
            </a:pPr>
            <a:r>
              <a:rPr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contact us</a:t>
            </a:r>
            <a:r>
              <a:rPr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expert advice</a:t>
            </a:r>
            <a:endParaRPr>
              <a:solidFill>
                <a:srgbClr val="FFFFFF"/>
              </a:solidFill>
              <a:uFill>
                <a:solidFill>
                  <a:srgbClr val="497FD2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40639" marR="40639" algn="l" defTabSz="914400">
              <a:defRPr sz="1800"/>
            </a:pPr>
            <a:r>
              <a:rPr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Monday to Friday 4am to 12pm EDT</a:t>
            </a:r>
            <a:endParaRPr sz="1200">
              <a:solidFill>
                <a:srgbClr val="FFFFFF"/>
              </a:solidFill>
              <a:uFill>
                <a:solidFill>
                  <a:srgbClr val="497FD2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40639" marR="40639" algn="l" defTabSz="914400">
              <a:defRPr sz="1800"/>
            </a:pPr>
            <a:endParaRPr sz="1200">
              <a:solidFill>
                <a:srgbClr val="FFFFFF"/>
              </a:solidFill>
              <a:uFill>
                <a:solidFill>
                  <a:srgbClr val="497FD2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40639" marR="40639" algn="l" defTabSz="914400">
              <a:defRPr sz="1800"/>
            </a:pPr>
            <a:r>
              <a:rPr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tel: </a:t>
            </a:r>
            <a:r>
              <a:rPr sz="14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+44 555 111 4444</a:t>
            </a:r>
            <a:r>
              <a:rPr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or </a:t>
            </a:r>
            <a:r>
              <a:rPr sz="1400" u="sng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email us</a:t>
            </a:r>
          </a:p>
        </p:txBody>
      </p:sp>
      <p:sp>
        <p:nvSpPr>
          <p:cNvPr id="974" name="Shape 974"/>
          <p:cNvSpPr/>
          <p:nvPr/>
        </p:nvSpPr>
        <p:spPr>
          <a:xfrm>
            <a:off x="4826923" y="4529314"/>
            <a:ext cx="195264" cy="36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25" y="0"/>
                </a:moveTo>
                <a:lnTo>
                  <a:pt x="3375" y="0"/>
                </a:lnTo>
                <a:cubicBezTo>
                  <a:pt x="1519" y="0"/>
                  <a:pt x="0" y="810"/>
                  <a:pt x="0" y="1800"/>
                </a:cubicBezTo>
                <a:lnTo>
                  <a:pt x="0" y="19800"/>
                </a:lnTo>
                <a:cubicBezTo>
                  <a:pt x="0" y="20790"/>
                  <a:pt x="1519" y="21600"/>
                  <a:pt x="3375" y="21600"/>
                </a:cubicBezTo>
                <a:lnTo>
                  <a:pt x="18225" y="21600"/>
                </a:lnTo>
                <a:cubicBezTo>
                  <a:pt x="20081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0"/>
                  <a:pt x="20081" y="0"/>
                  <a:pt x="18225" y="0"/>
                </a:cubicBezTo>
                <a:close/>
                <a:moveTo>
                  <a:pt x="8777" y="1440"/>
                </a:moveTo>
                <a:lnTo>
                  <a:pt x="12826" y="1440"/>
                </a:lnTo>
                <a:cubicBezTo>
                  <a:pt x="13198" y="1440"/>
                  <a:pt x="13501" y="1601"/>
                  <a:pt x="13501" y="1800"/>
                </a:cubicBezTo>
                <a:cubicBezTo>
                  <a:pt x="13501" y="1999"/>
                  <a:pt x="13198" y="2160"/>
                  <a:pt x="12826" y="2160"/>
                </a:cubicBezTo>
                <a:lnTo>
                  <a:pt x="8777" y="2160"/>
                </a:lnTo>
                <a:cubicBezTo>
                  <a:pt x="8404" y="2160"/>
                  <a:pt x="8102" y="1999"/>
                  <a:pt x="8102" y="1800"/>
                </a:cubicBezTo>
                <a:cubicBezTo>
                  <a:pt x="8102" y="1601"/>
                  <a:pt x="8404" y="1440"/>
                  <a:pt x="8777" y="1440"/>
                </a:cubicBezTo>
                <a:close/>
                <a:moveTo>
                  <a:pt x="10799" y="20880"/>
                </a:moveTo>
                <a:cubicBezTo>
                  <a:pt x="9680" y="20880"/>
                  <a:pt x="8774" y="20397"/>
                  <a:pt x="8774" y="19800"/>
                </a:cubicBezTo>
                <a:cubicBezTo>
                  <a:pt x="8774" y="19203"/>
                  <a:pt x="9680" y="18720"/>
                  <a:pt x="10799" y="18720"/>
                </a:cubicBezTo>
                <a:cubicBezTo>
                  <a:pt x="11920" y="18720"/>
                  <a:pt x="12824" y="19203"/>
                  <a:pt x="12824" y="19800"/>
                </a:cubicBezTo>
                <a:cubicBezTo>
                  <a:pt x="12824" y="20397"/>
                  <a:pt x="11920" y="20880"/>
                  <a:pt x="10799" y="20880"/>
                </a:cubicBezTo>
                <a:close/>
                <a:moveTo>
                  <a:pt x="20251" y="17344"/>
                </a:moveTo>
                <a:lnTo>
                  <a:pt x="1351" y="17344"/>
                </a:lnTo>
                <a:lnTo>
                  <a:pt x="1351" y="4256"/>
                </a:lnTo>
                <a:lnTo>
                  <a:pt x="20251" y="4256"/>
                </a:lnTo>
                <a:lnTo>
                  <a:pt x="20251" y="173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77" name="Group 977"/>
          <p:cNvGrpSpPr/>
          <p:nvPr/>
        </p:nvGrpSpPr>
        <p:grpSpPr>
          <a:xfrm>
            <a:off x="763706" y="4492802"/>
            <a:ext cx="365147" cy="366713"/>
            <a:chOff x="0" y="0"/>
            <a:chExt cx="365145" cy="366712"/>
          </a:xfrm>
        </p:grpSpPr>
        <p:sp>
          <p:nvSpPr>
            <p:cNvPr id="975" name="Shape 975"/>
            <p:cNvSpPr/>
            <p:nvPr/>
          </p:nvSpPr>
          <p:spPr>
            <a:xfrm>
              <a:off x="0" y="0"/>
              <a:ext cx="365146" cy="346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409" y="14801"/>
                  </a:moveTo>
                  <a:lnTo>
                    <a:pt x="915" y="10260"/>
                  </a:lnTo>
                  <a:lnTo>
                    <a:pt x="10799" y="1893"/>
                  </a:lnTo>
                  <a:lnTo>
                    <a:pt x="20683" y="10260"/>
                  </a:lnTo>
                  <a:lnTo>
                    <a:pt x="14191" y="14801"/>
                  </a:lnTo>
                  <a:lnTo>
                    <a:pt x="21600" y="21600"/>
                  </a:lnTo>
                  <a:lnTo>
                    <a:pt x="21600" y="11036"/>
                  </a:lnTo>
                  <a:lnTo>
                    <a:pt x="21600" y="9620"/>
                  </a:lnTo>
                  <a:lnTo>
                    <a:pt x="10803" y="0"/>
                  </a:lnTo>
                  <a:lnTo>
                    <a:pt x="0" y="9620"/>
                  </a:lnTo>
                  <a:lnTo>
                    <a:pt x="0" y="11036"/>
                  </a:lnTo>
                  <a:lnTo>
                    <a:pt x="0" y="21600"/>
                  </a:lnTo>
                  <a:lnTo>
                    <a:pt x="7409" y="1480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76" name="Shape 976"/>
            <p:cNvSpPr/>
            <p:nvPr/>
          </p:nvSpPr>
          <p:spPr>
            <a:xfrm>
              <a:off x="28208" y="233504"/>
              <a:ext cx="324401" cy="133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0023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978" name="Shape 978"/>
          <p:cNvSpPr/>
          <p:nvPr/>
        </p:nvSpPr>
        <p:spPr>
          <a:xfrm>
            <a:off x="1307435" y="4926189"/>
            <a:ext cx="24511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buClr>
                <a:srgbClr val="5A5C5C"/>
              </a:buClr>
              <a:buFont typeface="Helvetica Neue"/>
              <a:def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</a:rPr>
              <a:t>Enter Email Address</a:t>
            </a:r>
          </a:p>
        </p:txBody>
      </p:sp>
      <p:sp>
        <p:nvSpPr>
          <p:cNvPr id="979" name="Shape 979"/>
          <p:cNvSpPr/>
          <p:nvPr/>
        </p:nvSpPr>
        <p:spPr>
          <a:xfrm>
            <a:off x="4425633" y="4441406"/>
            <a:ext cx="1" cy="1048198"/>
          </a:xfrm>
          <a:prstGeom prst="line">
            <a:avLst/>
          </a:prstGeom>
          <a:ln w="12700">
            <a:solidFill>
              <a:srgbClr val="DCDEE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80" name="Shape 980"/>
          <p:cNvSpPr/>
          <p:nvPr/>
        </p:nvSpPr>
        <p:spPr>
          <a:xfrm>
            <a:off x="4825336" y="2386189"/>
            <a:ext cx="3835401" cy="1460501"/>
          </a:xfrm>
          <a:prstGeom prst="roundRect">
            <a:avLst>
              <a:gd name="adj" fmla="val 2592"/>
            </a:avLst>
          </a:prstGeom>
          <a:solidFill>
            <a:srgbClr val="3F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81" name="Shape 981"/>
          <p:cNvSpPr/>
          <p:nvPr/>
        </p:nvSpPr>
        <p:spPr>
          <a:xfrm>
            <a:off x="4965036" y="2456039"/>
            <a:ext cx="30172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marL="40639" marR="40639" algn="l" defTabSz="914400">
              <a:defRPr sz="1800"/>
            </a:pPr>
            <a:r>
              <a:rPr b="1" sz="2400">
                <a:solidFill>
                  <a:srgbClr val="FFFFFF"/>
                </a:solidFill>
                <a:uFill>
                  <a:solidFill>
                    <a:srgbClr val="676867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Newsletter Sign Up</a:t>
            </a:r>
            <a:endParaRPr b="1" sz="2400">
              <a:solidFill>
                <a:srgbClr val="FFFFFF"/>
              </a:solidFill>
              <a:uFill>
                <a:solidFill>
                  <a:srgbClr val="676867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40639" marR="40639" algn="l" defTabSz="914400">
              <a:defRPr sz="1800"/>
            </a:pPr>
            <a:r>
              <a:rPr sz="1200">
                <a:solidFill>
                  <a:srgbClr val="FFFFFF"/>
                </a:solidFill>
                <a:uFill>
                  <a:solidFill>
                    <a:srgbClr val="676867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just enter your email below:</a:t>
            </a:r>
          </a:p>
        </p:txBody>
      </p:sp>
      <p:sp>
        <p:nvSpPr>
          <p:cNvPr id="982" name="Shape 982"/>
          <p:cNvSpPr/>
          <p:nvPr/>
        </p:nvSpPr>
        <p:spPr>
          <a:xfrm>
            <a:off x="4990436" y="3160889"/>
            <a:ext cx="29337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buClr>
                <a:srgbClr val="5A5C5C"/>
              </a:buClr>
              <a:buFont typeface="Helvetica Neue"/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985" name="Group 985"/>
          <p:cNvGrpSpPr/>
          <p:nvPr/>
        </p:nvGrpSpPr>
        <p:grpSpPr>
          <a:xfrm>
            <a:off x="8114635" y="3210102"/>
            <a:ext cx="371476" cy="371476"/>
            <a:chOff x="0" y="0"/>
            <a:chExt cx="371475" cy="371475"/>
          </a:xfrm>
        </p:grpSpPr>
        <p:sp>
          <p:nvSpPr>
            <p:cNvPr id="983" name="Shape 983"/>
            <p:cNvSpPr/>
            <p:nvPr/>
          </p:nvSpPr>
          <p:spPr>
            <a:xfrm>
              <a:off x="92075" y="0"/>
              <a:ext cx="187325" cy="209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21600"/>
                  </a:moveTo>
                  <a:lnTo>
                    <a:pt x="16200" y="21600"/>
                  </a:lnTo>
                  <a:lnTo>
                    <a:pt x="16200" y="9600"/>
                  </a:lnTo>
                  <a:lnTo>
                    <a:pt x="21600" y="9600"/>
                  </a:lnTo>
                  <a:lnTo>
                    <a:pt x="10800" y="0"/>
                  </a:lnTo>
                  <a:lnTo>
                    <a:pt x="0" y="9600"/>
                  </a:lnTo>
                  <a:lnTo>
                    <a:pt x="5400" y="9600"/>
                  </a:lnTo>
                  <a:lnTo>
                    <a:pt x="54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84" name="Shape 984"/>
            <p:cNvSpPr/>
            <p:nvPr/>
          </p:nvSpPr>
          <p:spPr>
            <a:xfrm>
              <a:off x="0" y="115887"/>
              <a:ext cx="371475" cy="255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20" y="0"/>
                  </a:moveTo>
                  <a:lnTo>
                    <a:pt x="14850" y="0"/>
                  </a:lnTo>
                  <a:lnTo>
                    <a:pt x="14850" y="1964"/>
                  </a:lnTo>
                  <a:lnTo>
                    <a:pt x="17550" y="1964"/>
                  </a:lnTo>
                  <a:lnTo>
                    <a:pt x="17828" y="1964"/>
                  </a:lnTo>
                  <a:lnTo>
                    <a:pt x="19557" y="7855"/>
                  </a:lnTo>
                  <a:lnTo>
                    <a:pt x="14850" y="7855"/>
                  </a:lnTo>
                  <a:cubicBezTo>
                    <a:pt x="14850" y="11108"/>
                    <a:pt x="15983" y="14306"/>
                    <a:pt x="10800" y="13745"/>
                  </a:cubicBezTo>
                  <a:cubicBezTo>
                    <a:pt x="5868" y="14592"/>
                    <a:pt x="6750" y="11108"/>
                    <a:pt x="6750" y="7855"/>
                  </a:cubicBezTo>
                  <a:lnTo>
                    <a:pt x="2044" y="7855"/>
                  </a:lnTo>
                  <a:lnTo>
                    <a:pt x="3772" y="1964"/>
                  </a:lnTo>
                  <a:lnTo>
                    <a:pt x="6750" y="1964"/>
                  </a:lnTo>
                  <a:lnTo>
                    <a:pt x="6750" y="0"/>
                  </a:lnTo>
                  <a:lnTo>
                    <a:pt x="2881" y="0"/>
                  </a:lnTo>
                  <a:lnTo>
                    <a:pt x="0" y="98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818"/>
                  </a:lnTo>
                  <a:lnTo>
                    <a:pt x="1872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986" name="Shape 986"/>
          <p:cNvSpPr/>
          <p:nvPr/>
        </p:nvSpPr>
        <p:spPr>
          <a:xfrm>
            <a:off x="418435" y="8291689"/>
            <a:ext cx="6096001" cy="2540001"/>
          </a:xfrm>
          <a:prstGeom prst="roundRect">
            <a:avLst>
              <a:gd name="adj" fmla="val 2791"/>
            </a:avLst>
          </a:prstGeom>
          <a:solidFill>
            <a:srgbClr val="3F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87" name="Shape 987"/>
          <p:cNvSpPr/>
          <p:nvPr/>
        </p:nvSpPr>
        <p:spPr>
          <a:xfrm>
            <a:off x="481935" y="6005689"/>
            <a:ext cx="5270501" cy="1714501"/>
          </a:xfrm>
          <a:prstGeom prst="roundRect">
            <a:avLst>
              <a:gd name="adj" fmla="val 4135"/>
            </a:avLst>
          </a:prstGeom>
          <a:solidFill>
            <a:srgbClr val="3F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88" name="Shape 988"/>
          <p:cNvSpPr/>
          <p:nvPr/>
        </p:nvSpPr>
        <p:spPr>
          <a:xfrm>
            <a:off x="596235" y="6081889"/>
            <a:ext cx="231145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914400">
              <a:defRPr b="1" sz="1800">
                <a:solidFill>
                  <a:srgbClr val="FFFFFF"/>
                </a:solidFill>
                <a:uFill>
                  <a:solidFill>
                    <a:srgbClr val="5A5C5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FFFFFF"/>
                </a:solidFill>
                <a:uFill>
                  <a:solidFill>
                    <a:srgbClr val="5A5C5C"/>
                  </a:solidFill>
                </a:uFill>
              </a:rPr>
              <a:t>Join the Mailing List</a:t>
            </a:r>
          </a:p>
        </p:txBody>
      </p:sp>
      <p:sp>
        <p:nvSpPr>
          <p:cNvPr id="989" name="Shape 989"/>
          <p:cNvSpPr/>
          <p:nvPr/>
        </p:nvSpPr>
        <p:spPr>
          <a:xfrm>
            <a:off x="545435" y="6490422"/>
            <a:ext cx="5198418" cy="452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914400">
              <a:defRPr sz="1800"/>
            </a:pPr>
            <a:r>
              <a:rPr sz="12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Get useful tips and articles on website design, email marketing and social </a:t>
            </a:r>
            <a:endParaRPr sz="1200">
              <a:solidFill>
                <a:srgbClr val="5A5C5C"/>
              </a:solidFill>
              <a:uFill>
                <a:solidFill>
                  <a:srgbClr val="5A5C5C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914400">
              <a:defRPr sz="1800"/>
            </a:pPr>
            <a:r>
              <a:rPr sz="12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media plus the low-down on recent projects and new clients.</a:t>
            </a:r>
          </a:p>
        </p:txBody>
      </p:sp>
      <p:sp>
        <p:nvSpPr>
          <p:cNvPr id="990" name="Shape 990"/>
          <p:cNvSpPr/>
          <p:nvPr/>
        </p:nvSpPr>
        <p:spPr>
          <a:xfrm>
            <a:off x="608935" y="7144549"/>
            <a:ext cx="520900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914400">
              <a:defRPr b="1"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</a:rPr>
              <a:t>Email</a:t>
            </a:r>
          </a:p>
        </p:txBody>
      </p:sp>
      <p:sp>
        <p:nvSpPr>
          <p:cNvPr id="991" name="Shape 991"/>
          <p:cNvSpPr/>
          <p:nvPr/>
        </p:nvSpPr>
        <p:spPr>
          <a:xfrm>
            <a:off x="1205835" y="7034389"/>
            <a:ext cx="28448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buClr>
                <a:srgbClr val="5A5C5C"/>
              </a:buClr>
              <a:buFont typeface="Helvetica Neue"/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92" name="Shape 992"/>
          <p:cNvSpPr/>
          <p:nvPr/>
        </p:nvSpPr>
        <p:spPr>
          <a:xfrm>
            <a:off x="570835" y="8698089"/>
            <a:ext cx="28448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buClr>
                <a:srgbClr val="5A5C5C"/>
              </a:buClr>
              <a:buFont typeface="Helvetica Neue"/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93" name="Shape 993"/>
          <p:cNvSpPr/>
          <p:nvPr/>
        </p:nvSpPr>
        <p:spPr>
          <a:xfrm>
            <a:off x="532735" y="8386939"/>
            <a:ext cx="103921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914400">
              <a:defRPr b="1" sz="1400">
                <a:solidFill>
                  <a:srgbClr val="FFFFFF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5A5C5C"/>
                  </a:solidFill>
                </a:uFill>
              </a:rPr>
              <a:t>First Name</a:t>
            </a:r>
          </a:p>
        </p:txBody>
      </p:sp>
      <p:sp>
        <p:nvSpPr>
          <p:cNvPr id="994" name="Shape 994"/>
          <p:cNvSpPr/>
          <p:nvPr/>
        </p:nvSpPr>
        <p:spPr>
          <a:xfrm>
            <a:off x="850235" y="9225139"/>
            <a:ext cx="22910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914400">
              <a:defRPr sz="1800"/>
            </a:pPr>
            <a:r>
              <a:rPr b="1" sz="1200">
                <a:solidFill>
                  <a:srgbClr val="C66F4B"/>
                </a:solidFill>
                <a:uFill>
                  <a:solidFill>
                    <a:srgbClr val="C66F4B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!</a:t>
            </a:r>
            <a:r>
              <a:rPr b="1" sz="1200">
                <a:solidFill>
                  <a:srgbClr val="A8A8A8"/>
                </a:solidFill>
                <a:uFill>
                  <a:solidFill>
                    <a:srgbClr val="A8A8A8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sz="1200">
                <a:solidFill>
                  <a:srgbClr val="DCDEE0"/>
                </a:solidFill>
                <a:uFill>
                  <a:solidFill>
                    <a:srgbClr val="A8A8A8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Please enter your first name.</a:t>
            </a:r>
          </a:p>
        </p:txBody>
      </p:sp>
      <p:sp>
        <p:nvSpPr>
          <p:cNvPr id="995" name="Shape 995"/>
          <p:cNvSpPr/>
          <p:nvPr/>
        </p:nvSpPr>
        <p:spPr>
          <a:xfrm>
            <a:off x="3529936" y="8698089"/>
            <a:ext cx="28448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buClr>
                <a:srgbClr val="5A5C5C"/>
              </a:buClr>
              <a:buFont typeface="Helvetica Neue"/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96" name="Shape 996"/>
          <p:cNvSpPr/>
          <p:nvPr/>
        </p:nvSpPr>
        <p:spPr>
          <a:xfrm>
            <a:off x="3491836" y="8393289"/>
            <a:ext cx="102623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914400">
              <a:defRPr b="1" sz="1400">
                <a:solidFill>
                  <a:srgbClr val="FFFFFF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5A5C5C"/>
                  </a:solidFill>
                </a:uFill>
              </a:rPr>
              <a:t>Last Name</a:t>
            </a:r>
          </a:p>
        </p:txBody>
      </p:sp>
      <p:sp>
        <p:nvSpPr>
          <p:cNvPr id="997" name="Shape 997"/>
          <p:cNvSpPr/>
          <p:nvPr/>
        </p:nvSpPr>
        <p:spPr>
          <a:xfrm>
            <a:off x="3822036" y="9231489"/>
            <a:ext cx="226576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914400">
              <a:defRPr sz="1800"/>
            </a:pPr>
            <a:r>
              <a:rPr b="1" sz="1200">
                <a:solidFill>
                  <a:srgbClr val="C66F4B"/>
                </a:solidFill>
                <a:uFill>
                  <a:solidFill>
                    <a:srgbClr val="C66F4B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!</a:t>
            </a:r>
            <a:r>
              <a:rPr b="1" sz="1200">
                <a:solidFill>
                  <a:srgbClr val="A8A8A8"/>
                </a:solidFill>
                <a:uFill>
                  <a:solidFill>
                    <a:srgbClr val="A8A8A8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sz="1200">
                <a:solidFill>
                  <a:srgbClr val="DCDEE0"/>
                </a:solidFill>
                <a:uFill>
                  <a:solidFill>
                    <a:srgbClr val="A8A8A8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Please enter your last name.</a:t>
            </a:r>
          </a:p>
        </p:txBody>
      </p:sp>
      <p:sp>
        <p:nvSpPr>
          <p:cNvPr id="998" name="Shape 998"/>
          <p:cNvSpPr/>
          <p:nvPr/>
        </p:nvSpPr>
        <p:spPr>
          <a:xfrm>
            <a:off x="570835" y="9929989"/>
            <a:ext cx="58039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buClr>
                <a:srgbClr val="5A5C5C"/>
              </a:buClr>
              <a:buFont typeface="Helvetica Neue"/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99" name="Shape 999"/>
          <p:cNvSpPr/>
          <p:nvPr/>
        </p:nvSpPr>
        <p:spPr>
          <a:xfrm>
            <a:off x="520035" y="9625189"/>
            <a:ext cx="134301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914400">
              <a:defRPr b="1" sz="1400">
                <a:solidFill>
                  <a:srgbClr val="FFFFFF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5A5C5C"/>
                  </a:solidFill>
                </a:uFill>
              </a:rPr>
              <a:t>Email Address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120235" y="10463389"/>
            <a:ext cx="272340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914400">
              <a:defRPr sz="1800"/>
            </a:pPr>
            <a:r>
              <a:rPr b="1" sz="1200">
                <a:solidFill>
                  <a:srgbClr val="C66F4B"/>
                </a:solidFill>
                <a:uFill>
                  <a:solidFill>
                    <a:srgbClr val="C66F4B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!</a:t>
            </a:r>
            <a:r>
              <a:rPr b="1" sz="1200">
                <a:solidFill>
                  <a:srgbClr val="A8A8A8"/>
                </a:solidFill>
                <a:uFill>
                  <a:solidFill>
                    <a:srgbClr val="A8A8A8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sz="1200">
                <a:solidFill>
                  <a:srgbClr val="DCDEE0"/>
                </a:solidFill>
                <a:uFill>
                  <a:solidFill>
                    <a:srgbClr val="A8A8A8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Please enter a valid email address.</a:t>
            </a:r>
          </a:p>
        </p:txBody>
      </p:sp>
      <p:sp>
        <p:nvSpPr>
          <p:cNvPr id="1001" name="Shape 1001"/>
          <p:cNvSpPr/>
          <p:nvPr/>
        </p:nvSpPr>
        <p:spPr>
          <a:xfrm>
            <a:off x="3137379" y="3068218"/>
            <a:ext cx="8486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defRPr b="1" sz="1400">
                <a:solidFill>
                  <a:srgbClr val="497FD2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497FD2"/>
                </a:solidFill>
                <a:uFill>
                  <a:solidFill>
                    <a:srgbClr val="497FD2"/>
                  </a:solidFill>
                </a:uFill>
              </a:rPr>
              <a:t>SIGN UP</a:t>
            </a:r>
          </a:p>
        </p:txBody>
      </p:sp>
      <p:sp>
        <p:nvSpPr>
          <p:cNvPr id="1002" name="Shape 1002"/>
          <p:cNvSpPr/>
          <p:nvPr/>
        </p:nvSpPr>
        <p:spPr>
          <a:xfrm>
            <a:off x="4380836" y="7034389"/>
            <a:ext cx="1206501" cy="508001"/>
          </a:xfrm>
          <a:prstGeom prst="roundRect">
            <a:avLst>
              <a:gd name="adj" fmla="val 9537"/>
            </a:avLst>
          </a:prstGeom>
          <a:solidFill>
            <a:srgbClr val="22598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03" name="Shape 1003"/>
          <p:cNvSpPr/>
          <p:nvPr/>
        </p:nvSpPr>
        <p:spPr>
          <a:xfrm>
            <a:off x="4506921" y="7128078"/>
            <a:ext cx="967030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defRPr b="1" sz="14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497FD2"/>
                  </a:solidFill>
                </a:uFill>
              </a:rPr>
              <a:t>Subscribe</a:t>
            </a:r>
          </a:p>
        </p:txBody>
      </p:sp>
      <p:grpSp>
        <p:nvGrpSpPr>
          <p:cNvPr id="1020" name="Group 1020"/>
          <p:cNvGrpSpPr/>
          <p:nvPr/>
        </p:nvGrpSpPr>
        <p:grpSpPr>
          <a:xfrm>
            <a:off x="7298943" y="6591421"/>
            <a:ext cx="3663386" cy="4918039"/>
            <a:chOff x="0" y="0"/>
            <a:chExt cx="3663384" cy="4918037"/>
          </a:xfrm>
        </p:grpSpPr>
        <p:sp>
          <p:nvSpPr>
            <p:cNvPr id="1004" name="Shape 1004"/>
            <p:cNvSpPr/>
            <p:nvPr/>
          </p:nvSpPr>
          <p:spPr>
            <a:xfrm>
              <a:off x="0" y="0"/>
              <a:ext cx="3663385" cy="4918038"/>
            </a:xfrm>
            <a:prstGeom prst="roundRect">
              <a:avLst>
                <a:gd name="adj" fmla="val 2052"/>
              </a:avLst>
            </a:prstGeom>
            <a:solidFill>
              <a:srgbClr val="F8FAFA"/>
            </a:solidFill>
            <a:ln w="6350" cap="flat">
              <a:solidFill>
                <a:srgbClr val="A6AAA9"/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94992" y="1471668"/>
              <a:ext cx="30480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56892" y="1099596"/>
              <a:ext cx="1039216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914400">
                <a:defRPr b="1"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</a:rPr>
                <a:t>First Name</a:t>
              </a: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307692" y="2386068"/>
              <a:ext cx="30480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69592" y="2020346"/>
              <a:ext cx="1026237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914400">
                <a:defRPr b="1"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</a:rPr>
                <a:t>Last Name</a:t>
              </a: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320392" y="3300467"/>
              <a:ext cx="3048001" cy="508001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82292" y="2934746"/>
              <a:ext cx="584404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914400">
                <a:defRPr b="1"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</a:rPr>
                <a:t>Email</a:t>
              </a: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56892" y="591507"/>
              <a:ext cx="3175001" cy="503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l" defTabSz="914400">
                <a:defRPr sz="1800"/>
              </a:pPr>
              <a:r>
                <a: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Keep up-to-date with latest info on the</a:t>
              </a:r>
              <a:endParaRPr sz="1400">
                <a:solidFill>
                  <a:srgbClr val="A6AAA9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914400">
                <a:defRPr sz="1800"/>
              </a:pPr>
              <a:r>
                <a:rPr sz="14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interesting news and happenings.</a:t>
              </a: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982894" y="144518"/>
              <a:ext cx="170626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914400">
                <a:defRPr b="1" sz="1600">
                  <a:solidFill>
                    <a:srgbClr val="53585F"/>
                  </a:solidFill>
                  <a:uFill>
                    <a:solidFill>
                      <a:srgbClr val="5A5C5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600">
                  <a:solidFill>
                    <a:srgbClr val="53585F"/>
                  </a:solidFill>
                  <a:uFill>
                    <a:solidFill>
                      <a:srgbClr val="5A5C5C"/>
                    </a:solidFill>
                  </a:uFill>
                </a:rPr>
                <a:t>NEWS / EVENTS</a:t>
              </a: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306600" y="292502"/>
              <a:ext cx="707910" cy="2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307692" y="341368"/>
              <a:ext cx="707909" cy="1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631792" y="290568"/>
              <a:ext cx="707909" cy="1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631792" y="341368"/>
              <a:ext cx="707909" cy="1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019" name="Group 1019"/>
            <p:cNvGrpSpPr/>
            <p:nvPr/>
          </p:nvGrpSpPr>
          <p:grpSpPr>
            <a:xfrm>
              <a:off x="333092" y="4132317"/>
              <a:ext cx="1206502" cy="508001"/>
              <a:chOff x="0" y="0"/>
              <a:chExt cx="1206500" cy="508000"/>
            </a:xfrm>
          </p:grpSpPr>
          <p:sp>
            <p:nvSpPr>
              <p:cNvPr id="1017" name="Shape 1017"/>
              <p:cNvSpPr/>
              <p:nvPr/>
            </p:nvSpPr>
            <p:spPr>
              <a:xfrm>
                <a:off x="0" y="0"/>
                <a:ext cx="1206501" cy="508000"/>
              </a:xfrm>
              <a:prstGeom prst="roundRect">
                <a:avLst>
                  <a:gd name="adj" fmla="val 9537"/>
                </a:avLst>
              </a:prstGeom>
              <a:solidFill>
                <a:srgbClr val="4488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018" name="Shape 1018"/>
              <p:cNvSpPr/>
              <p:nvPr/>
            </p:nvSpPr>
            <p:spPr>
              <a:xfrm>
                <a:off x="252945" y="93689"/>
                <a:ext cx="713310" cy="312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914400">
                  <a:defRPr b="1" sz="1400">
                    <a:solidFill>
                      <a:srgbClr val="FFFFFF"/>
                    </a:solidFill>
                    <a:uFill>
                      <a:solidFill>
                        <a:srgbClr val="497FD2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1400">
                    <a:solidFill>
                      <a:srgbClr val="FFFFFF"/>
                    </a:solidFill>
                    <a:uFill>
                      <a:solidFill>
                        <a:srgbClr val="497FD2"/>
                      </a:solidFill>
                    </a:uFill>
                  </a:rPr>
                  <a:t>Submit</a:t>
                </a:r>
              </a:p>
            </p:txBody>
          </p:sp>
        </p:grpSp>
      </p:grpSp>
      <p:sp>
        <p:nvSpPr>
          <p:cNvPr id="1021" name="Shape 1021"/>
          <p:cNvSpPr/>
          <p:nvPr/>
        </p:nvSpPr>
        <p:spPr>
          <a:xfrm>
            <a:off x="12267535" y="2462389"/>
            <a:ext cx="5499101" cy="2781301"/>
          </a:xfrm>
          <a:prstGeom prst="roundRect">
            <a:avLst>
              <a:gd name="adj" fmla="val 2549"/>
            </a:avLst>
          </a:prstGeom>
          <a:solidFill>
            <a:srgbClr val="3F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22" name="Shape 1022"/>
          <p:cNvSpPr/>
          <p:nvPr/>
        </p:nvSpPr>
        <p:spPr>
          <a:xfrm>
            <a:off x="12470735" y="2678289"/>
            <a:ext cx="24765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 defTabSz="914400">
              <a:buClr>
                <a:srgbClr val="5A5C5C"/>
              </a:buClr>
              <a:buFont typeface="Helvetica Neue"/>
              <a:defRPr sz="1800"/>
            </a:pPr>
            <a:r>
              <a: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 Username </a:t>
            </a:r>
            <a:r>
              <a: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                     </a:t>
            </a:r>
            <a:r>
              <a:rPr sz="1400" u="sng">
                <a:solidFill>
                  <a:srgbClr val="C66F4B"/>
                </a:solidFill>
                <a:uFill>
                  <a:solidFill>
                    <a:srgbClr val="C66F4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!?</a:t>
            </a:r>
          </a:p>
        </p:txBody>
      </p:sp>
      <p:sp>
        <p:nvSpPr>
          <p:cNvPr id="1023" name="Shape 1023"/>
          <p:cNvSpPr/>
          <p:nvPr/>
        </p:nvSpPr>
        <p:spPr>
          <a:xfrm>
            <a:off x="15099636" y="2678289"/>
            <a:ext cx="24765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 defTabSz="914400">
              <a:buClr>
                <a:srgbClr val="5A5C5C"/>
              </a:buClr>
              <a:buFont typeface="Helvetica Neue"/>
              <a:defRPr sz="1800"/>
            </a:pP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  Password</a:t>
            </a:r>
            <a:r>
              <a: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                       </a:t>
            </a:r>
            <a:r>
              <a:rPr sz="1400" u="sng">
                <a:solidFill>
                  <a:srgbClr val="C66F4B"/>
                </a:solidFill>
                <a:uFill>
                  <a:solidFill>
                    <a:srgbClr val="C66F4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!?</a:t>
            </a:r>
          </a:p>
        </p:txBody>
      </p:sp>
      <p:sp>
        <p:nvSpPr>
          <p:cNvPr id="1024" name="Shape 1024"/>
          <p:cNvSpPr/>
          <p:nvPr/>
        </p:nvSpPr>
        <p:spPr>
          <a:xfrm>
            <a:off x="12470735" y="3389489"/>
            <a:ext cx="51054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 defTabSz="914400">
              <a:buClr>
                <a:srgbClr val="5A5C5C"/>
              </a:buClr>
              <a:buFont typeface="Helvetica Neue"/>
              <a:defRPr sz="1800"/>
            </a:pP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  dsds                                                                                     </a:t>
            </a:r>
            <a:r>
              <a:rPr sz="1400" u="sng">
                <a:solidFill>
                  <a:srgbClr val="C66F4B"/>
                </a:solidFill>
                <a:uFill>
                  <a:solidFill>
                    <a:srgbClr val="C66F4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!?</a:t>
            </a:r>
          </a:p>
        </p:txBody>
      </p:sp>
      <p:sp>
        <p:nvSpPr>
          <p:cNvPr id="1025" name="Shape 1025"/>
          <p:cNvSpPr/>
          <p:nvPr/>
        </p:nvSpPr>
        <p:spPr>
          <a:xfrm>
            <a:off x="13785186" y="3771087"/>
            <a:ext cx="2476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15" y="0"/>
                </a:moveTo>
                <a:lnTo>
                  <a:pt x="4507" y="7680"/>
                </a:lnTo>
                <a:lnTo>
                  <a:pt x="931" y="7680"/>
                </a:lnTo>
                <a:cubicBezTo>
                  <a:pt x="417" y="7680"/>
                  <a:pt x="0" y="9485"/>
                  <a:pt x="0" y="11715"/>
                </a:cubicBezTo>
                <a:lnTo>
                  <a:pt x="0" y="17565"/>
                </a:lnTo>
                <a:cubicBezTo>
                  <a:pt x="0" y="19795"/>
                  <a:pt x="417" y="21600"/>
                  <a:pt x="931" y="21600"/>
                </a:cubicBezTo>
                <a:lnTo>
                  <a:pt x="20669" y="21600"/>
                </a:lnTo>
                <a:cubicBezTo>
                  <a:pt x="21183" y="21600"/>
                  <a:pt x="21600" y="19795"/>
                  <a:pt x="21600" y="17565"/>
                </a:cubicBezTo>
                <a:lnTo>
                  <a:pt x="21600" y="11715"/>
                </a:lnTo>
                <a:cubicBezTo>
                  <a:pt x="21600" y="9485"/>
                  <a:pt x="21183" y="7680"/>
                  <a:pt x="20669" y="7680"/>
                </a:cubicBezTo>
                <a:lnTo>
                  <a:pt x="6722" y="7680"/>
                </a:lnTo>
                <a:lnTo>
                  <a:pt x="5615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DC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defRPr sz="1400">
                <a:solidFill>
                  <a:srgbClr val="C66F4B"/>
                </a:solidFill>
                <a:uFill>
                  <a:solidFill>
                    <a:srgbClr val="C66F4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C66F4B"/>
                </a:solidFill>
                <a:uFill>
                  <a:solidFill>
                    <a:srgbClr val="C66F4B"/>
                  </a:solidFill>
                </a:uFill>
              </a:rPr>
              <a:t>Not a valid email address!</a:t>
            </a:r>
          </a:p>
        </p:txBody>
      </p:sp>
      <p:sp>
        <p:nvSpPr>
          <p:cNvPr id="1026" name="Shape 1026"/>
          <p:cNvSpPr/>
          <p:nvPr/>
        </p:nvSpPr>
        <p:spPr>
          <a:xfrm>
            <a:off x="12445335" y="4361039"/>
            <a:ext cx="22003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584200">
              <a:defRPr sz="1800"/>
            </a:pPr>
            <a:r>
              <a: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clicking sign up, 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584200">
              <a:defRPr sz="1800"/>
            </a:pPr>
            <a:r>
              <a: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agree to the </a:t>
            </a:r>
            <a:r>
              <a:rPr sz="12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Terms of Use.</a:t>
            </a:r>
          </a:p>
        </p:txBody>
      </p:sp>
      <p:sp>
        <p:nvSpPr>
          <p:cNvPr id="1027" name="Shape 1027"/>
          <p:cNvSpPr/>
          <p:nvPr/>
        </p:nvSpPr>
        <p:spPr>
          <a:xfrm>
            <a:off x="12673935" y="4818239"/>
            <a:ext cx="23696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sz="1200">
                <a:solidFill>
                  <a:srgbClr val="6768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676867"/>
                </a:solidFill>
              </a:rPr>
              <a:t>Send me occasional news &amp; tips.</a:t>
            </a:r>
          </a:p>
        </p:txBody>
      </p:sp>
      <p:sp>
        <p:nvSpPr>
          <p:cNvPr id="1028" name="Shape 1028"/>
          <p:cNvSpPr/>
          <p:nvPr/>
        </p:nvSpPr>
        <p:spPr>
          <a:xfrm>
            <a:off x="15544136" y="4532489"/>
            <a:ext cx="2032005" cy="508001"/>
          </a:xfrm>
          <a:prstGeom prst="roundRect">
            <a:avLst>
              <a:gd name="adj" fmla="val 9537"/>
            </a:avLst>
          </a:prstGeom>
          <a:solidFill>
            <a:srgbClr val="22598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9" name="Shape 1029"/>
          <p:cNvSpPr/>
          <p:nvPr/>
        </p:nvSpPr>
        <p:spPr>
          <a:xfrm>
            <a:off x="12254835" y="5815189"/>
            <a:ext cx="5080001" cy="4064001"/>
          </a:xfrm>
          <a:prstGeom prst="roundRect">
            <a:avLst>
              <a:gd name="adj" fmla="val 1744"/>
            </a:avLst>
          </a:prstGeom>
          <a:solidFill>
            <a:srgbClr val="3F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30" name="Shape 1030"/>
          <p:cNvSpPr/>
          <p:nvPr/>
        </p:nvSpPr>
        <p:spPr>
          <a:xfrm>
            <a:off x="12470735" y="5986639"/>
            <a:ext cx="67730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b="1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400">
                <a:solidFill>
                  <a:srgbClr val="FFFFFF"/>
                </a:solidFill>
              </a:rPr>
              <a:t>LOGIN</a:t>
            </a:r>
          </a:p>
        </p:txBody>
      </p:sp>
      <p:sp>
        <p:nvSpPr>
          <p:cNvPr id="1031" name="Shape 1031"/>
          <p:cNvSpPr/>
          <p:nvPr/>
        </p:nvSpPr>
        <p:spPr>
          <a:xfrm>
            <a:off x="15823536" y="6012039"/>
            <a:ext cx="13517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Forgot password?</a:t>
            </a:r>
          </a:p>
        </p:txBody>
      </p:sp>
      <p:sp>
        <p:nvSpPr>
          <p:cNvPr id="1032" name="Shape 1032"/>
          <p:cNvSpPr/>
          <p:nvPr/>
        </p:nvSpPr>
        <p:spPr>
          <a:xfrm>
            <a:off x="12521535" y="6602589"/>
            <a:ext cx="4559301" cy="876301"/>
          </a:xfrm>
          <a:prstGeom prst="roundRect">
            <a:avLst>
              <a:gd name="adj" fmla="val 0"/>
            </a:avLst>
          </a:prstGeom>
          <a:solidFill>
            <a:srgbClr val="2259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2" indent="685800" defTabSz="914400">
              <a:defRPr sz="1800"/>
            </a:pPr>
            <a:r>
              <a: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Please enter a valid email address. </a:t>
            </a:r>
            <a:endParaRPr sz="14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indent="685800" defTabSz="914400">
              <a:defRPr sz="1800"/>
            </a:pPr>
            <a:r>
              <a: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Password can’t be blank.</a:t>
            </a:r>
          </a:p>
        </p:txBody>
      </p:sp>
      <p:sp>
        <p:nvSpPr>
          <p:cNvPr id="1033" name="Shape 1033"/>
          <p:cNvSpPr/>
          <p:nvPr/>
        </p:nvSpPr>
        <p:spPr>
          <a:xfrm>
            <a:off x="12815220" y="6783568"/>
            <a:ext cx="5080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8" h="21232" fill="norm" stroke="1" extrusionOk="0">
                <a:moveTo>
                  <a:pt x="11344" y="13629"/>
                </a:moveTo>
                <a:lnTo>
                  <a:pt x="9374" y="13629"/>
                </a:lnTo>
                <a:lnTo>
                  <a:pt x="9374" y="7548"/>
                </a:lnTo>
                <a:lnTo>
                  <a:pt x="11344" y="7548"/>
                </a:lnTo>
                <a:lnTo>
                  <a:pt x="11344" y="13629"/>
                </a:lnTo>
                <a:close/>
                <a:moveTo>
                  <a:pt x="11344" y="17267"/>
                </a:moveTo>
                <a:lnTo>
                  <a:pt x="9374" y="17267"/>
                </a:lnTo>
                <a:lnTo>
                  <a:pt x="9374" y="15149"/>
                </a:lnTo>
                <a:lnTo>
                  <a:pt x="11344" y="15149"/>
                </a:lnTo>
                <a:lnTo>
                  <a:pt x="11344" y="17267"/>
                </a:lnTo>
                <a:close/>
                <a:moveTo>
                  <a:pt x="20416" y="18445"/>
                </a:moveTo>
                <a:lnTo>
                  <a:pt x="17415" y="12396"/>
                </a:lnTo>
                <a:cubicBezTo>
                  <a:pt x="16672" y="10923"/>
                  <a:pt x="15455" y="8515"/>
                  <a:pt x="14712" y="7043"/>
                </a:cubicBezTo>
                <a:lnTo>
                  <a:pt x="11711" y="1105"/>
                </a:lnTo>
                <a:cubicBezTo>
                  <a:pt x="10968" y="-368"/>
                  <a:pt x="9750" y="-368"/>
                  <a:pt x="9007" y="1105"/>
                </a:cubicBezTo>
                <a:lnTo>
                  <a:pt x="6008" y="7071"/>
                </a:lnTo>
                <a:cubicBezTo>
                  <a:pt x="5263" y="8544"/>
                  <a:pt x="4047" y="10981"/>
                  <a:pt x="3303" y="12451"/>
                </a:cubicBezTo>
                <a:lnTo>
                  <a:pt x="302" y="18447"/>
                </a:lnTo>
                <a:cubicBezTo>
                  <a:pt x="-441" y="19922"/>
                  <a:pt x="234" y="21232"/>
                  <a:pt x="1802" y="21232"/>
                </a:cubicBezTo>
                <a:lnTo>
                  <a:pt x="7507" y="21232"/>
                </a:lnTo>
                <a:lnTo>
                  <a:pt x="13211" y="21232"/>
                </a:lnTo>
                <a:lnTo>
                  <a:pt x="18916" y="21232"/>
                </a:lnTo>
                <a:cubicBezTo>
                  <a:pt x="20484" y="21230"/>
                  <a:pt x="21159" y="19920"/>
                  <a:pt x="20416" y="18445"/>
                </a:cubicBezTo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4" name="Shape 1034"/>
          <p:cNvSpPr/>
          <p:nvPr/>
        </p:nvSpPr>
        <p:spPr>
          <a:xfrm>
            <a:off x="13966161" y="7682089"/>
            <a:ext cx="3124218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25400">
            <a:solidFill>
              <a:srgbClr val="FF3B30"/>
            </a:solidFill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5" name="Shape 1035"/>
          <p:cNvSpPr/>
          <p:nvPr/>
        </p:nvSpPr>
        <p:spPr>
          <a:xfrm>
            <a:off x="13981627" y="7834489"/>
            <a:ext cx="3093284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buClr>
                <a:srgbClr val="5A5C5C"/>
              </a:buClr>
              <a:buFont typeface="Helvetica Neue"/>
              <a:def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</a:rPr>
              <a:t>sdsdsds</a:t>
            </a:r>
          </a:p>
        </p:txBody>
      </p:sp>
      <p:sp>
        <p:nvSpPr>
          <p:cNvPr id="1036" name="Shape 1036"/>
          <p:cNvSpPr/>
          <p:nvPr/>
        </p:nvSpPr>
        <p:spPr>
          <a:xfrm>
            <a:off x="13969336" y="8380589"/>
            <a:ext cx="3124218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25400">
            <a:solidFill>
              <a:srgbClr val="FF3B30"/>
            </a:solidFill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7" name="Shape 1037"/>
          <p:cNvSpPr/>
          <p:nvPr/>
        </p:nvSpPr>
        <p:spPr>
          <a:xfrm>
            <a:off x="15594936" y="9174339"/>
            <a:ext cx="129005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sz="1400">
                <a:solidFill>
                  <a:srgbClr val="5A5C5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5A5C5C"/>
                </a:solidFill>
              </a:rPr>
              <a:t>Remember me</a:t>
            </a:r>
          </a:p>
        </p:txBody>
      </p:sp>
      <p:sp>
        <p:nvSpPr>
          <p:cNvPr id="1038" name="Shape 1038"/>
          <p:cNvSpPr/>
          <p:nvPr/>
        </p:nvSpPr>
        <p:spPr>
          <a:xfrm>
            <a:off x="13931236" y="9104489"/>
            <a:ext cx="1143002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9" name="Shape 1039"/>
          <p:cNvSpPr/>
          <p:nvPr/>
        </p:nvSpPr>
        <p:spPr>
          <a:xfrm>
            <a:off x="13207336" y="7732889"/>
            <a:ext cx="55888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Email</a:t>
            </a:r>
          </a:p>
        </p:txBody>
      </p:sp>
      <p:sp>
        <p:nvSpPr>
          <p:cNvPr id="1040" name="Shape 1040"/>
          <p:cNvSpPr/>
          <p:nvPr/>
        </p:nvSpPr>
        <p:spPr>
          <a:xfrm>
            <a:off x="12864435" y="8418689"/>
            <a:ext cx="901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Password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2533440" y="6380638"/>
            <a:ext cx="4572305" cy="1"/>
          </a:xfrm>
          <a:prstGeom prst="line">
            <a:avLst/>
          </a:prstGeom>
          <a:ln w="12700">
            <a:solidFill>
              <a:srgbClr val="A8A8A8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42" name="Shape 1042"/>
          <p:cNvSpPr/>
          <p:nvPr/>
        </p:nvSpPr>
        <p:spPr>
          <a:xfrm>
            <a:off x="18287336" y="4824589"/>
            <a:ext cx="52070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solidFill>
              <a:srgbClr val="DC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buClr>
                <a:srgbClr val="5A5C5C"/>
              </a:buClr>
              <a:buFont typeface="Helvetica Neue"/>
              <a:def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</a:rPr>
              <a:t>abcd</a:t>
            </a:r>
          </a:p>
        </p:txBody>
      </p:sp>
      <p:sp>
        <p:nvSpPr>
          <p:cNvPr id="1043" name="Shape 1043"/>
          <p:cNvSpPr/>
          <p:nvPr/>
        </p:nvSpPr>
        <p:spPr>
          <a:xfrm>
            <a:off x="18287336" y="5713589"/>
            <a:ext cx="52070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 defTabSz="914400">
              <a:buClr>
                <a:srgbClr val="5A5C5C"/>
              </a:buClr>
              <a:buFont typeface="Helvetica Neue"/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44" name="Shape 1044"/>
          <p:cNvSpPr/>
          <p:nvPr/>
        </p:nvSpPr>
        <p:spPr>
          <a:xfrm>
            <a:off x="18274636" y="4468989"/>
            <a:ext cx="68591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sz="18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F98DB"/>
                </a:solidFill>
              </a:rPr>
              <a:t>Email</a:t>
            </a:r>
          </a:p>
        </p:txBody>
      </p:sp>
      <p:sp>
        <p:nvSpPr>
          <p:cNvPr id="1045" name="Shape 1045"/>
          <p:cNvSpPr/>
          <p:nvPr/>
        </p:nvSpPr>
        <p:spPr>
          <a:xfrm>
            <a:off x="18274636" y="5383389"/>
            <a:ext cx="116878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84200">
              <a:defRPr sz="18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F98DB"/>
                </a:solidFill>
              </a:rPr>
              <a:t>Username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8287336" y="2436989"/>
            <a:ext cx="5207001" cy="1841501"/>
          </a:xfrm>
          <a:prstGeom prst="roundRect">
            <a:avLst>
              <a:gd name="adj" fmla="val 0"/>
            </a:avLst>
          </a:prstGeom>
          <a:solidFill>
            <a:srgbClr val="3F98D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indent="342900" algn="l" defTabSz="914400">
              <a:defRPr sz="1800"/>
            </a:pPr>
            <a:r>
              <a:rPr b="1" sz="1400">
                <a:solidFill>
                  <a:srgbClr val="FFFFFF"/>
                </a:solidFill>
                <a:uFill>
                  <a:solidFill>
                    <a:srgbClr val="5A5C5C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4 errors prohibited this user from being saved</a:t>
            </a:r>
            <a:endParaRPr b="1" sz="1400">
              <a:solidFill>
                <a:srgbClr val="FFFFFF"/>
              </a:solidFill>
              <a:uFill>
                <a:solidFill>
                  <a:srgbClr val="5A5C5C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indent="342900" algn="l" defTabSz="914400">
              <a:defRPr sz="1800"/>
            </a:pPr>
            <a:endParaRPr sz="1400">
              <a:solidFill>
                <a:srgbClr val="5A5C5C"/>
              </a:solidFill>
              <a:uFill>
                <a:solidFill>
                  <a:srgbClr val="5A5C5C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342900" algn="l" defTabSz="914400">
              <a:defRPr sz="1800"/>
            </a:pP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There were problems with the following fields:</a:t>
            </a:r>
            <a:endParaRPr sz="1400">
              <a:solidFill>
                <a:srgbClr val="DCDEE0"/>
              </a:solidFill>
              <a:uFill>
                <a:solidFill>
                  <a:srgbClr val="5A5C5C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342900" algn="l" defTabSz="914400">
              <a:defRPr sz="1800"/>
            </a:pP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• Login can’t be blank</a:t>
            </a:r>
            <a:endParaRPr sz="1400">
              <a:solidFill>
                <a:srgbClr val="DCDEE0"/>
              </a:solidFill>
              <a:uFill>
                <a:solidFill>
                  <a:srgbClr val="5A5C5C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342900" algn="l" defTabSz="914400">
              <a:defRPr sz="1800"/>
            </a:pP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• Login is too short (minimum is 2 characters)</a:t>
            </a:r>
            <a:endParaRPr sz="1400">
              <a:solidFill>
                <a:srgbClr val="DCDEE0"/>
              </a:solidFill>
              <a:uFill>
                <a:solidFill>
                  <a:srgbClr val="5A5C5C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342900" algn="l" defTabSz="914400">
              <a:defRPr sz="1800"/>
            </a:pP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• Password is too short (minimum is 5 characters)</a:t>
            </a:r>
            <a:endParaRPr sz="1400">
              <a:solidFill>
                <a:srgbClr val="DCDEE0"/>
              </a:solidFill>
              <a:uFill>
                <a:solidFill>
                  <a:srgbClr val="5A5C5C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342900" algn="l" defTabSz="914400">
              <a:defRPr sz="1800"/>
            </a:pPr>
            <a:r>
              <a:rPr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• Email format</a:t>
            </a:r>
          </a:p>
        </p:txBody>
      </p:sp>
      <p:sp>
        <p:nvSpPr>
          <p:cNvPr id="1047" name="Shape 1047"/>
          <p:cNvSpPr/>
          <p:nvPr/>
        </p:nvSpPr>
        <p:spPr>
          <a:xfrm>
            <a:off x="12254835" y="10209389"/>
            <a:ext cx="6261101" cy="1193801"/>
          </a:xfrm>
          <a:prstGeom prst="roundRect">
            <a:avLst>
              <a:gd name="adj" fmla="val 5938"/>
            </a:avLst>
          </a:prstGeom>
          <a:solidFill>
            <a:srgbClr val="3F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48" name="Shape 1048"/>
          <p:cNvSpPr/>
          <p:nvPr/>
        </p:nvSpPr>
        <p:spPr>
          <a:xfrm>
            <a:off x="12356435" y="10641189"/>
            <a:ext cx="23749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buClr>
                <a:srgbClr val="5A5C5C"/>
              </a:buClr>
              <a:buFont typeface="Helvetica Neue"/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49" name="Shape 1049"/>
          <p:cNvSpPr/>
          <p:nvPr/>
        </p:nvSpPr>
        <p:spPr>
          <a:xfrm>
            <a:off x="12318335" y="10241139"/>
            <a:ext cx="23869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914400">
              <a:defRPr b="1" sz="1400">
                <a:solidFill>
                  <a:srgbClr val="FFFFFF"/>
                </a:solidFill>
                <a:uFill>
                  <a:solidFill>
                    <a:srgbClr val="5A5C5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5A5C5C"/>
                  </a:solidFill>
                </a:uFill>
              </a:rPr>
              <a:t>Join the Example email list</a:t>
            </a:r>
          </a:p>
        </p:txBody>
      </p:sp>
      <p:sp>
        <p:nvSpPr>
          <p:cNvPr id="1050" name="Shape 1050"/>
          <p:cNvSpPr/>
          <p:nvPr/>
        </p:nvSpPr>
        <p:spPr>
          <a:xfrm>
            <a:off x="13245436" y="11098389"/>
            <a:ext cx="61125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914400">
              <a:defRPr b="1"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</a:rPr>
              <a:t>Name</a:t>
            </a:r>
          </a:p>
        </p:txBody>
      </p:sp>
      <p:sp>
        <p:nvSpPr>
          <p:cNvPr id="1051" name="Shape 1051"/>
          <p:cNvSpPr/>
          <p:nvPr/>
        </p:nvSpPr>
        <p:spPr>
          <a:xfrm>
            <a:off x="14871036" y="10641189"/>
            <a:ext cx="2374901" cy="508001"/>
          </a:xfrm>
          <a:prstGeom prst="roundRect">
            <a:avLst>
              <a:gd name="adj" fmla="val 953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buClr>
                <a:srgbClr val="5A5C5C"/>
              </a:buClr>
              <a:buFont typeface="Helvetica Neue"/>
              <a:defRPr sz="1400">
                <a:solidFill>
                  <a:srgbClr val="5A5C5C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52" name="Shape 1052"/>
          <p:cNvSpPr/>
          <p:nvPr/>
        </p:nvSpPr>
        <p:spPr>
          <a:xfrm>
            <a:off x="15760036" y="11098389"/>
            <a:ext cx="5886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914400">
              <a:defRPr b="1"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DCDEE0"/>
                </a:solidFill>
                <a:uFill>
                  <a:solidFill>
                    <a:srgbClr val="5A5C5C"/>
                  </a:solidFill>
                </a:uFill>
              </a:rPr>
              <a:t>Email</a:t>
            </a:r>
          </a:p>
        </p:txBody>
      </p:sp>
      <p:sp>
        <p:nvSpPr>
          <p:cNvPr id="1053" name="Shape 1053"/>
          <p:cNvSpPr/>
          <p:nvPr/>
        </p:nvSpPr>
        <p:spPr>
          <a:xfrm>
            <a:off x="17385636" y="10641189"/>
            <a:ext cx="1016001" cy="508001"/>
          </a:xfrm>
          <a:prstGeom prst="roundRect">
            <a:avLst>
              <a:gd name="adj" fmla="val 9537"/>
            </a:avLst>
          </a:prstGeom>
          <a:solidFill>
            <a:srgbClr val="22598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056" name="Group 1056"/>
          <p:cNvGrpSpPr/>
          <p:nvPr/>
        </p:nvGrpSpPr>
        <p:grpSpPr>
          <a:xfrm>
            <a:off x="12496135" y="4894439"/>
            <a:ext cx="152401" cy="152401"/>
            <a:chOff x="0" y="0"/>
            <a:chExt cx="152400" cy="152400"/>
          </a:xfrm>
        </p:grpSpPr>
        <p:sp>
          <p:nvSpPr>
            <p:cNvPr id="1054" name="Shape 1054"/>
            <p:cNvSpPr/>
            <p:nvPr/>
          </p:nvSpPr>
          <p:spPr>
            <a:xfrm>
              <a:off x="0" y="0"/>
              <a:ext cx="152400" cy="152400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635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12700" y="13010"/>
              <a:ext cx="127000" cy="127001"/>
            </a:xfrm>
            <a:prstGeom prst="roundRect">
              <a:avLst>
                <a:gd name="adj" fmla="val 13689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057" name="Shape 1057"/>
          <p:cNvSpPr/>
          <p:nvPr/>
        </p:nvSpPr>
        <p:spPr>
          <a:xfrm>
            <a:off x="16069022" y="4630318"/>
            <a:ext cx="982233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584200">
              <a:defRPr b="1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400">
                <a:solidFill>
                  <a:srgbClr val="FFFFFF"/>
                </a:solidFill>
              </a:rPr>
              <a:t>SIGN UP</a:t>
            </a:r>
          </a:p>
        </p:txBody>
      </p:sp>
      <p:grpSp>
        <p:nvGrpSpPr>
          <p:cNvPr id="1060" name="Group 1060"/>
          <p:cNvGrpSpPr/>
          <p:nvPr/>
        </p:nvGrpSpPr>
        <p:grpSpPr>
          <a:xfrm>
            <a:off x="16915736" y="9282289"/>
            <a:ext cx="152401" cy="152401"/>
            <a:chOff x="0" y="0"/>
            <a:chExt cx="152400" cy="152400"/>
          </a:xfrm>
        </p:grpSpPr>
        <p:sp>
          <p:nvSpPr>
            <p:cNvPr id="1058" name="Shape 1058"/>
            <p:cNvSpPr/>
            <p:nvPr/>
          </p:nvSpPr>
          <p:spPr>
            <a:xfrm>
              <a:off x="0" y="0"/>
              <a:ext cx="152400" cy="152400"/>
            </a:xfrm>
            <a:prstGeom prst="roundRect">
              <a:avLst>
                <a:gd name="adj" fmla="val 11407"/>
              </a:avLst>
            </a:prstGeom>
            <a:solidFill>
              <a:srgbClr val="FFFFFF"/>
            </a:solidFill>
            <a:ln w="635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12700" y="13010"/>
              <a:ext cx="127000" cy="127001"/>
            </a:xfrm>
            <a:prstGeom prst="roundRect">
              <a:avLst>
                <a:gd name="adj" fmla="val 13689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061" name="Shape 1061"/>
          <p:cNvSpPr/>
          <p:nvPr/>
        </p:nvSpPr>
        <p:spPr>
          <a:xfrm>
            <a:off x="14011620" y="9202317"/>
            <a:ext cx="982233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584200">
              <a:defRPr b="1" sz="14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400">
                <a:solidFill>
                  <a:srgbClr val="3F98DB"/>
                </a:solidFill>
              </a:rPr>
              <a:t>LOG IN</a:t>
            </a:r>
          </a:p>
        </p:txBody>
      </p:sp>
      <p:sp>
        <p:nvSpPr>
          <p:cNvPr id="1062" name="Shape 1062"/>
          <p:cNvSpPr/>
          <p:nvPr/>
        </p:nvSpPr>
        <p:spPr>
          <a:xfrm>
            <a:off x="17402519" y="10739017"/>
            <a:ext cx="982233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584200">
              <a:defRPr b="1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400">
                <a:solidFill>
                  <a:srgbClr val="FFFFFF"/>
                </a:solidFill>
              </a:rPr>
              <a:t>Submit</a:t>
            </a:r>
          </a:p>
        </p:txBody>
      </p:sp>
      <p:sp>
        <p:nvSpPr>
          <p:cNvPr id="1063" name="Shape 1063"/>
          <p:cNvSpPr/>
          <p:nvPr/>
        </p:nvSpPr>
        <p:spPr>
          <a:xfrm>
            <a:off x="833615" y="689780"/>
            <a:ext cx="269326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Subscribe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/>
        </p:nvSpPr>
        <p:spPr>
          <a:xfrm>
            <a:off x="1031561" y="8349266"/>
            <a:ext cx="4022329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8" y="0"/>
                </a:moveTo>
                <a:cubicBezTo>
                  <a:pt x="174" y="0"/>
                  <a:pt x="0" y="1079"/>
                  <a:pt x="0" y="2409"/>
                </a:cubicBezTo>
                <a:lnTo>
                  <a:pt x="0" y="19191"/>
                </a:lnTo>
                <a:cubicBezTo>
                  <a:pt x="0" y="20521"/>
                  <a:pt x="174" y="21600"/>
                  <a:pt x="388" y="21600"/>
                </a:cubicBezTo>
                <a:lnTo>
                  <a:pt x="20549" y="21600"/>
                </a:lnTo>
                <a:cubicBezTo>
                  <a:pt x="20763" y="21600"/>
                  <a:pt x="20937" y="20521"/>
                  <a:pt x="20937" y="19191"/>
                </a:cubicBezTo>
                <a:lnTo>
                  <a:pt x="20937" y="15393"/>
                </a:lnTo>
                <a:lnTo>
                  <a:pt x="21600" y="11157"/>
                </a:lnTo>
                <a:lnTo>
                  <a:pt x="20937" y="6922"/>
                </a:lnTo>
                <a:lnTo>
                  <a:pt x="20937" y="2409"/>
                </a:lnTo>
                <a:cubicBezTo>
                  <a:pt x="20937" y="1079"/>
                  <a:pt x="20763" y="0"/>
                  <a:pt x="20549" y="0"/>
                </a:cubicBezTo>
                <a:lnTo>
                  <a:pt x="388" y="0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rgbClr val="A6AAA9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2" indent="68580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6" name="Shape 1066"/>
          <p:cNvSpPr/>
          <p:nvPr/>
        </p:nvSpPr>
        <p:spPr>
          <a:xfrm>
            <a:off x="1114111" y="8477853"/>
            <a:ext cx="482601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7" name="Shape 1067"/>
          <p:cNvSpPr/>
          <p:nvPr/>
        </p:nvSpPr>
        <p:spPr>
          <a:xfrm>
            <a:off x="4104961" y="8488966"/>
            <a:ext cx="685801" cy="381001"/>
          </a:xfrm>
          <a:prstGeom prst="roundRect">
            <a:avLst>
              <a:gd name="adj" fmla="val 14996"/>
            </a:avLst>
          </a:prstGeom>
          <a:solidFill>
            <a:srgbClr val="3F98D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40639" marR="40639" algn="l" defTabSz="914400">
              <a:defRPr b="1"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Follow</a:t>
            </a:r>
          </a:p>
        </p:txBody>
      </p:sp>
      <p:sp>
        <p:nvSpPr>
          <p:cNvPr id="1068" name="Shape 1068"/>
          <p:cNvSpPr/>
          <p:nvPr/>
        </p:nvSpPr>
        <p:spPr>
          <a:xfrm>
            <a:off x="1234761" y="2888266"/>
            <a:ext cx="3606801" cy="2145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0713"/>
                </a:lnTo>
                <a:lnTo>
                  <a:pt x="1051" y="20713"/>
                </a:lnTo>
                <a:lnTo>
                  <a:pt x="1811" y="21600"/>
                </a:lnTo>
                <a:lnTo>
                  <a:pt x="2574" y="20713"/>
                </a:lnTo>
                <a:lnTo>
                  <a:pt x="21600" y="20713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rgbClr val="A6AAA9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4" indent="137160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9" name="Shape 1069"/>
          <p:cNvSpPr/>
          <p:nvPr/>
        </p:nvSpPr>
        <p:spPr>
          <a:xfrm>
            <a:off x="4003361" y="4564666"/>
            <a:ext cx="736601" cy="292101"/>
          </a:xfrm>
          <a:prstGeom prst="roundRect">
            <a:avLst>
              <a:gd name="adj" fmla="val 8950"/>
            </a:avLst>
          </a:prstGeom>
          <a:solidFill>
            <a:srgbClr val="2259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defTabSz="584200">
              <a:defRPr sz="1800"/>
            </a:pPr>
            <a:r>
              <a: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✓ </a:t>
            </a:r>
            <a:r>
              <a:rPr b="1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Liked</a:t>
            </a:r>
          </a:p>
        </p:txBody>
      </p:sp>
      <p:sp>
        <p:nvSpPr>
          <p:cNvPr id="1070" name="Shape 1070"/>
          <p:cNvSpPr/>
          <p:nvPr/>
        </p:nvSpPr>
        <p:spPr>
          <a:xfrm>
            <a:off x="2669861" y="4043966"/>
            <a:ext cx="406401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1" name="Shape 1071"/>
          <p:cNvSpPr/>
          <p:nvPr/>
        </p:nvSpPr>
        <p:spPr>
          <a:xfrm>
            <a:off x="3088961" y="4043966"/>
            <a:ext cx="406401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2" name="Shape 1072"/>
          <p:cNvSpPr/>
          <p:nvPr/>
        </p:nvSpPr>
        <p:spPr>
          <a:xfrm>
            <a:off x="3508061" y="4043966"/>
            <a:ext cx="406401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3" name="Shape 1073"/>
          <p:cNvSpPr/>
          <p:nvPr/>
        </p:nvSpPr>
        <p:spPr>
          <a:xfrm>
            <a:off x="3927161" y="4043966"/>
            <a:ext cx="406401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4" name="Shape 1074"/>
          <p:cNvSpPr/>
          <p:nvPr/>
        </p:nvSpPr>
        <p:spPr>
          <a:xfrm>
            <a:off x="4346261" y="4043966"/>
            <a:ext cx="406401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5" name="Shape 1075"/>
          <p:cNvSpPr/>
          <p:nvPr/>
        </p:nvSpPr>
        <p:spPr>
          <a:xfrm>
            <a:off x="2714311" y="4121753"/>
            <a:ext cx="304801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7686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6" name="Shape 1076"/>
          <p:cNvSpPr/>
          <p:nvPr/>
        </p:nvSpPr>
        <p:spPr>
          <a:xfrm>
            <a:off x="3152461" y="4120166"/>
            <a:ext cx="304801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7686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7" name="Shape 1077"/>
          <p:cNvSpPr/>
          <p:nvPr/>
        </p:nvSpPr>
        <p:spPr>
          <a:xfrm>
            <a:off x="3571561" y="4120166"/>
            <a:ext cx="304801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7686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8" name="Shape 1078"/>
          <p:cNvSpPr/>
          <p:nvPr/>
        </p:nvSpPr>
        <p:spPr>
          <a:xfrm>
            <a:off x="3990661" y="4120166"/>
            <a:ext cx="304801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7686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9" name="Shape 1079"/>
          <p:cNvSpPr/>
          <p:nvPr/>
        </p:nvSpPr>
        <p:spPr>
          <a:xfrm>
            <a:off x="4409761" y="4120166"/>
            <a:ext cx="304801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7686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080" name="image.png"/>
          <p:cNvPicPr/>
          <p:nvPr/>
        </p:nvPicPr>
        <p:blipFill>
          <a:blip r:embed="rId2">
            <a:extLst/>
          </a:blip>
          <a:srcRect l="8737" t="9719" r="974" b="22573"/>
          <a:stretch>
            <a:fillRect/>
          </a:stretch>
        </p:blipFill>
        <p:spPr>
          <a:xfrm>
            <a:off x="1323661" y="3129566"/>
            <a:ext cx="1270001" cy="1358901"/>
          </a:xfrm>
          <a:prstGeom prst="rect">
            <a:avLst/>
          </a:prstGeom>
          <a:ln w="25400">
            <a:round/>
          </a:ln>
        </p:spPr>
      </p:pic>
      <p:sp>
        <p:nvSpPr>
          <p:cNvPr id="1081" name="Shape 1081"/>
          <p:cNvSpPr/>
          <p:nvPr/>
        </p:nvSpPr>
        <p:spPr>
          <a:xfrm>
            <a:off x="1857053" y="3599466"/>
            <a:ext cx="215901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985" fill="norm" stroke="1" extrusionOk="0">
                <a:moveTo>
                  <a:pt x="16796" y="1844"/>
                </a:moveTo>
                <a:cubicBezTo>
                  <a:pt x="20639" y="4302"/>
                  <a:pt x="20639" y="8288"/>
                  <a:pt x="16796" y="10747"/>
                </a:cubicBezTo>
                <a:cubicBezTo>
                  <a:pt x="14672" y="12107"/>
                  <a:pt x="12650" y="14208"/>
                  <a:pt x="9511" y="20985"/>
                </a:cubicBezTo>
                <a:cubicBezTo>
                  <a:pt x="7871" y="14270"/>
                  <a:pt x="4599" y="11846"/>
                  <a:pt x="2882" y="10747"/>
                </a:cubicBezTo>
                <a:cubicBezTo>
                  <a:pt x="-961" y="8288"/>
                  <a:pt x="-961" y="4302"/>
                  <a:pt x="2882" y="1844"/>
                </a:cubicBezTo>
                <a:cubicBezTo>
                  <a:pt x="6724" y="-615"/>
                  <a:pt x="12954" y="-615"/>
                  <a:pt x="16796" y="1844"/>
                </a:cubicBezTo>
                <a:close/>
              </a:path>
            </a:pathLst>
          </a:custGeom>
          <a:solidFill>
            <a:srgbClr val="EF9589"/>
          </a:solidFill>
          <a:ln w="12700">
            <a:solidFill/>
            <a:round/>
          </a:ln>
          <a:effectLst>
            <a:outerShdw sx="100000" sy="100000" kx="0" ky="0" algn="b" rotWithShape="0" blurRad="127000" dist="50800" dir="5400000">
              <a:srgbClr val="3B3B3B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marL="40639" marR="40639" algn="l" defTabSz="914400">
              <a:defRPr sz="12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2" name="Shape 1082"/>
          <p:cNvSpPr/>
          <p:nvPr/>
        </p:nvSpPr>
        <p:spPr>
          <a:xfrm>
            <a:off x="1115699" y="5796566"/>
            <a:ext cx="3725863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0" y="0"/>
                </a:moveTo>
                <a:cubicBezTo>
                  <a:pt x="793" y="0"/>
                  <a:pt x="690" y="223"/>
                  <a:pt x="690" y="500"/>
                </a:cubicBezTo>
                <a:lnTo>
                  <a:pt x="690" y="2055"/>
                </a:lnTo>
                <a:lnTo>
                  <a:pt x="0" y="3385"/>
                </a:lnTo>
                <a:lnTo>
                  <a:pt x="690" y="4715"/>
                </a:lnTo>
                <a:lnTo>
                  <a:pt x="690" y="21100"/>
                </a:lnTo>
                <a:cubicBezTo>
                  <a:pt x="690" y="21377"/>
                  <a:pt x="793" y="21600"/>
                  <a:pt x="920" y="21600"/>
                </a:cubicBezTo>
                <a:lnTo>
                  <a:pt x="21370" y="21600"/>
                </a:lnTo>
                <a:cubicBezTo>
                  <a:pt x="21497" y="21600"/>
                  <a:pt x="21600" y="21377"/>
                  <a:pt x="21600" y="21100"/>
                </a:cubicBezTo>
                <a:lnTo>
                  <a:pt x="21600" y="500"/>
                </a:lnTo>
                <a:cubicBezTo>
                  <a:pt x="21600" y="223"/>
                  <a:pt x="21497" y="0"/>
                  <a:pt x="21370" y="0"/>
                </a:cubicBezTo>
                <a:lnTo>
                  <a:pt x="920" y="0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rgbClr val="A6AAA9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3" name="Shape 1083"/>
          <p:cNvSpPr/>
          <p:nvPr/>
        </p:nvSpPr>
        <p:spPr>
          <a:xfrm>
            <a:off x="1323661" y="7130067"/>
            <a:ext cx="685801" cy="317501"/>
          </a:xfrm>
          <a:prstGeom prst="roundRect">
            <a:avLst>
              <a:gd name="adj" fmla="val 16878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40639" marR="40639" defTabSz="914400">
              <a:defRPr b="1" sz="1200">
                <a:solidFill>
                  <a:srgbClr val="3F98D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3F98DB"/>
                </a:solidFill>
                <a:uFill>
                  <a:solidFill>
                    <a:srgbClr val="FFFFFF"/>
                  </a:solidFill>
                </a:uFill>
              </a:rPr>
              <a:t>Close</a:t>
            </a:r>
          </a:p>
        </p:txBody>
      </p:sp>
      <p:sp>
        <p:nvSpPr>
          <p:cNvPr id="1084" name="Shape 1084"/>
          <p:cNvSpPr/>
          <p:nvPr/>
        </p:nvSpPr>
        <p:spPr>
          <a:xfrm>
            <a:off x="2047561" y="8419116"/>
            <a:ext cx="187590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2" indent="685800" algn="l" defTabSz="584200">
              <a:defRPr sz="1800"/>
            </a:pPr>
            <a:r>
              <a:rPr b="1" sz="16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Username</a:t>
            </a:r>
            <a:endParaRPr b="1" sz="1600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indent="685800" algn="l" defTabSz="584200">
              <a:defRPr sz="1800"/>
            </a:pPr>
            <a:r>
              <a:rPr sz="1200">
                <a:solidFill>
                  <a:srgbClr val="3F98DB"/>
                </a:solidFill>
                <a:latin typeface="Helvetica"/>
                <a:ea typeface="Helvetica"/>
                <a:cs typeface="Helvetica"/>
                <a:sym typeface="Helvetica"/>
              </a:rPr>
              <a:t>1,215 Followers</a:t>
            </a:r>
          </a:p>
        </p:txBody>
      </p:sp>
      <p:sp>
        <p:nvSpPr>
          <p:cNvPr id="1085" name="Shape 1085"/>
          <p:cNvSpPr/>
          <p:nvPr/>
        </p:nvSpPr>
        <p:spPr>
          <a:xfrm>
            <a:off x="1336361" y="5923566"/>
            <a:ext cx="27559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584200">
              <a:defRPr sz="1800"/>
            </a:pPr>
            <a:r>
              <a:rPr b="1"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What’s different?</a:t>
            </a:r>
            <a:endParaRPr b="1" sz="1600">
              <a:solidFill>
                <a:srgbClr val="53585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584200">
              <a:defRPr sz="1800"/>
            </a:pPr>
            <a:r>
              <a:rPr sz="14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you can choose up to 5 different options for your purchase! </a:t>
            </a:r>
          </a:p>
        </p:txBody>
      </p:sp>
      <p:sp>
        <p:nvSpPr>
          <p:cNvPr id="1086" name="Shape 1086"/>
          <p:cNvSpPr/>
          <p:nvPr/>
        </p:nvSpPr>
        <p:spPr>
          <a:xfrm>
            <a:off x="1306770" y="2891513"/>
            <a:ext cx="3132583" cy="1240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4" indent="1371600" algn="l" defTabSz="584200">
              <a:defRPr sz="1800"/>
            </a:pPr>
            <a:endParaRPr b="1" sz="1400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4" indent="1371600" algn="l" defTabSz="584200">
              <a:defRPr sz="1800"/>
            </a:pPr>
            <a:r>
              <a:rPr b="1" sz="14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 those kids</a:t>
            </a:r>
            <a:endParaRPr b="1" sz="1400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4" indent="1371600" algn="l" defTabSz="584200">
              <a:defRPr sz="1800"/>
            </a:pPr>
            <a:r>
              <a:rPr sz="12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Non-Profit Organization</a:t>
            </a:r>
            <a:endParaRPr sz="1200">
              <a:solidFill>
                <a:srgbClr val="2259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4" indent="1371600" algn="l" defTabSz="584200">
              <a:defRPr sz="1800"/>
            </a:pPr>
            <a:r>
              <a:rPr sz="12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Austin, Texas</a:t>
            </a:r>
            <a:endParaRPr sz="1200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4" indent="1371600" algn="l" defTabSz="584200">
              <a:defRPr sz="1800"/>
            </a:pPr>
            <a:endParaRPr sz="1200">
              <a:solidFill>
                <a:srgbClr val="A8A8A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4" indent="1371600" algn="l" defTabSz="584200">
              <a:defRPr sz="1800"/>
            </a:pPr>
            <a:r>
              <a: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 friends like this</a:t>
            </a:r>
          </a:p>
        </p:txBody>
      </p:sp>
      <p:sp>
        <p:nvSpPr>
          <p:cNvPr id="1087" name="Shape 1087"/>
          <p:cNvSpPr/>
          <p:nvPr/>
        </p:nvSpPr>
        <p:spPr>
          <a:xfrm>
            <a:off x="1120461" y="9657366"/>
            <a:ext cx="3632201" cy="1254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7" y="0"/>
                </a:moveTo>
                <a:cubicBezTo>
                  <a:pt x="173" y="0"/>
                  <a:pt x="0" y="501"/>
                  <a:pt x="0" y="1121"/>
                </a:cubicBezTo>
                <a:lnTo>
                  <a:pt x="0" y="18346"/>
                </a:lnTo>
                <a:cubicBezTo>
                  <a:pt x="0" y="18966"/>
                  <a:pt x="173" y="19467"/>
                  <a:pt x="387" y="19467"/>
                </a:cubicBezTo>
                <a:lnTo>
                  <a:pt x="11947" y="19467"/>
                </a:lnTo>
                <a:lnTo>
                  <a:pt x="13023" y="21600"/>
                </a:lnTo>
                <a:lnTo>
                  <a:pt x="13007" y="19467"/>
                </a:lnTo>
                <a:lnTo>
                  <a:pt x="21213" y="19467"/>
                </a:lnTo>
                <a:cubicBezTo>
                  <a:pt x="21427" y="19467"/>
                  <a:pt x="21600" y="18966"/>
                  <a:pt x="21600" y="18346"/>
                </a:cubicBezTo>
                <a:lnTo>
                  <a:pt x="21600" y="1121"/>
                </a:lnTo>
                <a:cubicBezTo>
                  <a:pt x="21600" y="501"/>
                  <a:pt x="21427" y="0"/>
                  <a:pt x="21213" y="0"/>
                </a:cubicBezTo>
                <a:lnTo>
                  <a:pt x="387" y="0"/>
                </a:lnTo>
                <a:close/>
              </a:path>
            </a:pathLst>
          </a:custGeom>
          <a:solidFill>
            <a:srgbClr val="59AE6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/>
          <a:lstStyle>
            <a:lvl1pPr marL="40639" marR="40639" algn="l" defTabSz="914400">
              <a:defRPr sz="1300">
                <a:solidFill>
                  <a:srgbClr val="FFFFFF"/>
                </a:solidFill>
                <a:uFill>
                  <a:solidFill>
                    <a:srgbClr val="676867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300">
                <a:solidFill>
                  <a:srgbClr val="FFFFFF"/>
                </a:solidFill>
                <a:uFill>
                  <a:solidFill>
                    <a:srgbClr val="676867"/>
                  </a:solidFill>
                </a:uFill>
              </a:rPr>
              <a:t>“If anyone needs to make a survey for any reason at all YOU MUST try Example!”</a:t>
            </a:r>
          </a:p>
        </p:txBody>
      </p:sp>
      <p:sp>
        <p:nvSpPr>
          <p:cNvPr id="1088" name="Shape 1088"/>
          <p:cNvSpPr/>
          <p:nvPr/>
        </p:nvSpPr>
        <p:spPr>
          <a:xfrm>
            <a:off x="2606361" y="11022616"/>
            <a:ext cx="223022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marL="40639" marR="40639" algn="l" defTabSz="914400">
              <a:defRPr sz="1800"/>
            </a:pPr>
            <a:r>
              <a:rPr sz="1400">
                <a:solidFill>
                  <a:srgbClr val="A6AAA9"/>
                </a:solidFill>
                <a:uFill>
                  <a:solidFill>
                    <a:srgbClr val="676867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John Smith</a:t>
            </a:r>
            <a:r>
              <a:rPr sz="1400">
                <a:solidFill>
                  <a:srgbClr val="676867"/>
                </a:solidFill>
                <a:uFill>
                  <a:solidFill>
                    <a:srgbClr val="676867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sz="1400">
                <a:solidFill>
                  <a:srgbClr val="31663A"/>
                </a:solidFill>
                <a:uFill>
                  <a:solidFill>
                    <a:srgbClr val="676867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example.com</a:t>
            </a:r>
          </a:p>
        </p:txBody>
      </p:sp>
      <p:sp>
        <p:nvSpPr>
          <p:cNvPr id="1089" name="Shape 1089"/>
          <p:cNvSpPr/>
          <p:nvPr/>
        </p:nvSpPr>
        <p:spPr>
          <a:xfrm>
            <a:off x="1281636" y="728839"/>
            <a:ext cx="207001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Popups</a:t>
            </a:r>
          </a:p>
        </p:txBody>
      </p:sp>
      <p:grpSp>
        <p:nvGrpSpPr>
          <p:cNvPr id="1121" name="Group 1121"/>
          <p:cNvGrpSpPr/>
          <p:nvPr/>
        </p:nvGrpSpPr>
        <p:grpSpPr>
          <a:xfrm>
            <a:off x="7728004" y="6288638"/>
            <a:ext cx="2946401" cy="1104901"/>
            <a:chOff x="0" y="0"/>
            <a:chExt cx="2946400" cy="1104900"/>
          </a:xfrm>
        </p:grpSpPr>
        <p:sp>
          <p:nvSpPr>
            <p:cNvPr id="1090" name="Shape 1090"/>
            <p:cNvSpPr/>
            <p:nvPr/>
          </p:nvSpPr>
          <p:spPr>
            <a:xfrm>
              <a:off x="0" y="0"/>
              <a:ext cx="2946400" cy="11049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2044700" y="27241"/>
              <a:ext cx="829310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(20 reviews)</a:t>
              </a: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850900" y="88900"/>
              <a:ext cx="1168400" cy="165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CFF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863600" y="101600"/>
              <a:ext cx="939800" cy="1397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2044700" y="217741"/>
              <a:ext cx="829310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(11 reviews)</a:t>
              </a: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850900" y="279400"/>
              <a:ext cx="1168400" cy="165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CFF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863600" y="292100"/>
              <a:ext cx="304800" cy="1397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2044700" y="408241"/>
              <a:ext cx="829310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(11 reviews)</a:t>
              </a: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850900" y="469900"/>
              <a:ext cx="1168400" cy="165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CFF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863600" y="482600"/>
              <a:ext cx="177800" cy="1397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2044700" y="598741"/>
              <a:ext cx="829310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(05 reviews)</a:t>
              </a: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850900" y="660400"/>
              <a:ext cx="1168400" cy="165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CFF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863600" y="673100"/>
              <a:ext cx="88900" cy="1397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2044700" y="789241"/>
              <a:ext cx="829310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(05 reviews)</a:t>
              </a: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850900" y="850900"/>
              <a:ext cx="1168400" cy="165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CFF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863600" y="863600"/>
              <a:ext cx="63500" cy="1397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88900" y="13335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228600" y="1270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368300" y="1270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508000" y="1270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647700" y="1270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228600" y="3175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368300" y="3175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508000" y="3175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647700" y="3175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368300" y="5080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508000" y="5080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647700" y="5080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508000" y="6985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647700" y="6985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647700" y="889000"/>
              <a:ext cx="114300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146" name="Group 1146"/>
          <p:cNvGrpSpPr/>
          <p:nvPr/>
        </p:nvGrpSpPr>
        <p:grpSpPr>
          <a:xfrm>
            <a:off x="7728004" y="3100938"/>
            <a:ext cx="1676401" cy="2667001"/>
            <a:chOff x="0" y="0"/>
            <a:chExt cx="1676400" cy="2667000"/>
          </a:xfrm>
        </p:grpSpPr>
        <p:sp>
          <p:nvSpPr>
            <p:cNvPr id="1122" name="Shape 1122"/>
            <p:cNvSpPr/>
            <p:nvPr/>
          </p:nvSpPr>
          <p:spPr>
            <a:xfrm>
              <a:off x="0" y="0"/>
              <a:ext cx="1676400" cy="26670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69850" y="339725"/>
              <a:ext cx="254000" cy="241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317500" y="342900"/>
              <a:ext cx="254000" cy="241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558800" y="342900"/>
              <a:ext cx="254000" cy="241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800100" y="342900"/>
              <a:ext cx="254000" cy="241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041400" y="342900"/>
              <a:ext cx="254000" cy="241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lnTo>
                    <a:pt x="1080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74029" y="713041"/>
              <a:ext cx="636398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DESIGN:</a:t>
              </a: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76200" y="1119441"/>
              <a:ext cx="810642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FEATURES:</a:t>
              </a: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76200" y="1525841"/>
              <a:ext cx="1146810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PERFORMANCE:</a:t>
              </a: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76200" y="1944941"/>
              <a:ext cx="1146556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IMAGE QUALITY:</a:t>
              </a: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1320800" y="865441"/>
              <a:ext cx="290830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8.0</a:t>
              </a: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127000" y="927100"/>
              <a:ext cx="1168400" cy="12700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139700" y="952500"/>
              <a:ext cx="939800" cy="889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1320800" y="1284541"/>
              <a:ext cx="290830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9.0</a:t>
              </a: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127000" y="1346200"/>
              <a:ext cx="1168400" cy="12700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139700" y="1371600"/>
              <a:ext cx="1066800" cy="889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1320800" y="1703641"/>
              <a:ext cx="290830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7.0</a:t>
              </a: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127000" y="1765300"/>
              <a:ext cx="1168400" cy="12700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139700" y="1790700"/>
              <a:ext cx="838200" cy="889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320800" y="2122741"/>
              <a:ext cx="290830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8.0</a:t>
              </a: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27000" y="2184400"/>
              <a:ext cx="1168400" cy="12700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39700" y="2209800"/>
              <a:ext cx="939800" cy="889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8454" y="2364041"/>
              <a:ext cx="1638301" cy="25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584200">
                <a:defRPr b="1" sz="10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225980"/>
                  </a:solidFill>
                </a:rPr>
                <a:t>Rating explanation</a:t>
              </a: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64321" y="0"/>
              <a:ext cx="734958" cy="304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3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300">
                  <a:solidFill>
                    <a:srgbClr val="FFFFFF"/>
                  </a:solidFill>
                </a:rPr>
                <a:t>RATING</a:t>
              </a:r>
            </a:p>
          </p:txBody>
        </p:sp>
      </p:grpSp>
      <p:grpSp>
        <p:nvGrpSpPr>
          <p:cNvPr id="1156" name="Group 1156"/>
          <p:cNvGrpSpPr/>
          <p:nvPr/>
        </p:nvGrpSpPr>
        <p:grpSpPr>
          <a:xfrm>
            <a:off x="13639305" y="7237214"/>
            <a:ext cx="2827600" cy="2116278"/>
            <a:chOff x="0" y="8839"/>
            <a:chExt cx="2827599" cy="2116277"/>
          </a:xfrm>
        </p:grpSpPr>
        <p:sp>
          <p:nvSpPr>
            <p:cNvPr id="1147" name="Shape 1147"/>
            <p:cNvSpPr/>
            <p:nvPr/>
          </p:nvSpPr>
          <p:spPr>
            <a:xfrm>
              <a:off x="152474" y="1566865"/>
              <a:ext cx="328619" cy="380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0246" fill="norm" stroke="1" extrusionOk="0">
                  <a:moveTo>
                    <a:pt x="21493" y="11792"/>
                  </a:moveTo>
                  <a:cubicBezTo>
                    <a:pt x="21388" y="10966"/>
                    <a:pt x="19406" y="10426"/>
                    <a:pt x="19406" y="10426"/>
                  </a:cubicBezTo>
                  <a:cubicBezTo>
                    <a:pt x="20303" y="10351"/>
                    <a:pt x="20403" y="9622"/>
                    <a:pt x="20297" y="8793"/>
                  </a:cubicBezTo>
                  <a:cubicBezTo>
                    <a:pt x="20193" y="7964"/>
                    <a:pt x="19383" y="7353"/>
                    <a:pt x="18486" y="7426"/>
                  </a:cubicBezTo>
                  <a:lnTo>
                    <a:pt x="11115" y="8034"/>
                  </a:lnTo>
                  <a:lnTo>
                    <a:pt x="10069" y="8047"/>
                  </a:lnTo>
                  <a:lnTo>
                    <a:pt x="10420" y="3068"/>
                  </a:lnTo>
                  <a:cubicBezTo>
                    <a:pt x="9259" y="-1354"/>
                    <a:pt x="6194" y="305"/>
                    <a:pt x="6194" y="305"/>
                  </a:cubicBezTo>
                  <a:lnTo>
                    <a:pt x="5989" y="4620"/>
                  </a:lnTo>
                  <a:cubicBezTo>
                    <a:pt x="5822" y="5156"/>
                    <a:pt x="2227" y="10811"/>
                    <a:pt x="2227" y="10811"/>
                  </a:cubicBezTo>
                  <a:cubicBezTo>
                    <a:pt x="2227" y="11110"/>
                    <a:pt x="-3" y="11410"/>
                    <a:pt x="0" y="11712"/>
                  </a:cubicBezTo>
                  <a:cubicBezTo>
                    <a:pt x="25" y="14313"/>
                    <a:pt x="0" y="16538"/>
                    <a:pt x="0" y="19232"/>
                  </a:cubicBezTo>
                  <a:cubicBezTo>
                    <a:pt x="2390" y="18729"/>
                    <a:pt x="3667" y="20246"/>
                    <a:pt x="8771" y="20246"/>
                  </a:cubicBezTo>
                  <a:cubicBezTo>
                    <a:pt x="10439" y="20246"/>
                    <a:pt x="12523" y="20024"/>
                    <a:pt x="14279" y="19790"/>
                  </a:cubicBezTo>
                  <a:lnTo>
                    <a:pt x="18874" y="19410"/>
                  </a:lnTo>
                  <a:cubicBezTo>
                    <a:pt x="19672" y="19344"/>
                    <a:pt x="20231" y="18621"/>
                    <a:pt x="20129" y="17792"/>
                  </a:cubicBezTo>
                  <a:cubicBezTo>
                    <a:pt x="20047" y="17153"/>
                    <a:pt x="20131" y="16649"/>
                    <a:pt x="19559" y="16477"/>
                  </a:cubicBezTo>
                  <a:cubicBezTo>
                    <a:pt x="19559" y="16477"/>
                    <a:pt x="21159" y="15622"/>
                    <a:pt x="21057" y="14793"/>
                  </a:cubicBezTo>
                  <a:cubicBezTo>
                    <a:pt x="20964" y="14083"/>
                    <a:pt x="20369" y="13446"/>
                    <a:pt x="20369" y="13446"/>
                  </a:cubicBezTo>
                  <a:cubicBezTo>
                    <a:pt x="21394" y="13361"/>
                    <a:pt x="21597" y="12620"/>
                    <a:pt x="21493" y="11792"/>
                  </a:cubicBez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30249" y="282575"/>
              <a:ext cx="382588" cy="336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19" y="11750"/>
                  </a:moveTo>
                  <a:lnTo>
                    <a:pt x="13419" y="13603"/>
                  </a:lnTo>
                  <a:cubicBezTo>
                    <a:pt x="13715" y="13751"/>
                    <a:pt x="14053" y="13920"/>
                    <a:pt x="14432" y="14110"/>
                  </a:cubicBezTo>
                  <a:cubicBezTo>
                    <a:pt x="14812" y="14299"/>
                    <a:pt x="15203" y="14494"/>
                    <a:pt x="15606" y="14695"/>
                  </a:cubicBezTo>
                  <a:cubicBezTo>
                    <a:pt x="16009" y="14897"/>
                    <a:pt x="16417" y="15096"/>
                    <a:pt x="16828" y="15298"/>
                  </a:cubicBezTo>
                  <a:cubicBezTo>
                    <a:pt x="17240" y="15498"/>
                    <a:pt x="17633" y="15684"/>
                    <a:pt x="18003" y="15861"/>
                  </a:cubicBezTo>
                  <a:cubicBezTo>
                    <a:pt x="18373" y="16033"/>
                    <a:pt x="18706" y="16188"/>
                    <a:pt x="19002" y="16327"/>
                  </a:cubicBezTo>
                  <a:cubicBezTo>
                    <a:pt x="19299" y="16465"/>
                    <a:pt x="19539" y="16569"/>
                    <a:pt x="19724" y="16643"/>
                  </a:cubicBezTo>
                  <a:cubicBezTo>
                    <a:pt x="20113" y="16802"/>
                    <a:pt x="20428" y="17042"/>
                    <a:pt x="20669" y="17365"/>
                  </a:cubicBezTo>
                  <a:cubicBezTo>
                    <a:pt x="20910" y="17686"/>
                    <a:pt x="21100" y="18014"/>
                    <a:pt x="21239" y="18354"/>
                  </a:cubicBezTo>
                  <a:cubicBezTo>
                    <a:pt x="21405" y="18745"/>
                    <a:pt x="21526" y="19156"/>
                    <a:pt x="21600" y="19589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19589"/>
                  </a:lnTo>
                  <a:cubicBezTo>
                    <a:pt x="83" y="19156"/>
                    <a:pt x="208" y="18745"/>
                    <a:pt x="374" y="18354"/>
                  </a:cubicBezTo>
                  <a:cubicBezTo>
                    <a:pt x="513" y="18014"/>
                    <a:pt x="703" y="17687"/>
                    <a:pt x="944" y="17365"/>
                  </a:cubicBezTo>
                  <a:cubicBezTo>
                    <a:pt x="1185" y="17042"/>
                    <a:pt x="1495" y="16802"/>
                    <a:pt x="1875" y="16643"/>
                  </a:cubicBezTo>
                  <a:cubicBezTo>
                    <a:pt x="2069" y="16570"/>
                    <a:pt x="2325" y="16462"/>
                    <a:pt x="2639" y="16318"/>
                  </a:cubicBezTo>
                  <a:cubicBezTo>
                    <a:pt x="2955" y="16176"/>
                    <a:pt x="3306" y="16012"/>
                    <a:pt x="3694" y="15828"/>
                  </a:cubicBezTo>
                  <a:cubicBezTo>
                    <a:pt x="4083" y="15643"/>
                    <a:pt x="4494" y="15445"/>
                    <a:pt x="4924" y="15234"/>
                  </a:cubicBezTo>
                  <a:cubicBezTo>
                    <a:pt x="5354" y="15023"/>
                    <a:pt x="5783" y="14812"/>
                    <a:pt x="6208" y="14601"/>
                  </a:cubicBezTo>
                  <a:cubicBezTo>
                    <a:pt x="6635" y="14389"/>
                    <a:pt x="7037" y="14191"/>
                    <a:pt x="7417" y="14000"/>
                  </a:cubicBezTo>
                  <a:cubicBezTo>
                    <a:pt x="7798" y="13808"/>
                    <a:pt x="8131" y="13640"/>
                    <a:pt x="8418" y="13493"/>
                  </a:cubicBezTo>
                  <a:lnTo>
                    <a:pt x="8418" y="11687"/>
                  </a:lnTo>
                  <a:cubicBezTo>
                    <a:pt x="8400" y="11603"/>
                    <a:pt x="8369" y="11474"/>
                    <a:pt x="8328" y="11299"/>
                  </a:cubicBezTo>
                  <a:cubicBezTo>
                    <a:pt x="8285" y="11124"/>
                    <a:pt x="8242" y="10948"/>
                    <a:pt x="8195" y="10767"/>
                  </a:cubicBezTo>
                  <a:cubicBezTo>
                    <a:pt x="8141" y="10558"/>
                    <a:pt x="8075" y="10330"/>
                    <a:pt x="8001" y="10087"/>
                  </a:cubicBezTo>
                  <a:cubicBezTo>
                    <a:pt x="7733" y="9517"/>
                    <a:pt x="7520" y="8871"/>
                    <a:pt x="7362" y="8148"/>
                  </a:cubicBezTo>
                  <a:cubicBezTo>
                    <a:pt x="7205" y="7425"/>
                    <a:pt x="7125" y="6656"/>
                    <a:pt x="7125" y="5844"/>
                  </a:cubicBezTo>
                  <a:cubicBezTo>
                    <a:pt x="7125" y="4777"/>
                    <a:pt x="7225" y="3874"/>
                    <a:pt x="7424" y="3136"/>
                  </a:cubicBezTo>
                  <a:cubicBezTo>
                    <a:pt x="7623" y="2396"/>
                    <a:pt x="7894" y="1794"/>
                    <a:pt x="8237" y="1331"/>
                  </a:cubicBezTo>
                  <a:cubicBezTo>
                    <a:pt x="8579" y="866"/>
                    <a:pt x="8979" y="528"/>
                    <a:pt x="9438" y="317"/>
                  </a:cubicBezTo>
                  <a:cubicBezTo>
                    <a:pt x="9896" y="105"/>
                    <a:pt x="10390" y="0"/>
                    <a:pt x="10918" y="0"/>
                  </a:cubicBezTo>
                  <a:cubicBezTo>
                    <a:pt x="11437" y="0"/>
                    <a:pt x="11925" y="103"/>
                    <a:pt x="12383" y="309"/>
                  </a:cubicBezTo>
                  <a:cubicBezTo>
                    <a:pt x="12842" y="515"/>
                    <a:pt x="13244" y="846"/>
                    <a:pt x="13592" y="1306"/>
                  </a:cubicBezTo>
                  <a:cubicBezTo>
                    <a:pt x="13939" y="1766"/>
                    <a:pt x="14212" y="2368"/>
                    <a:pt x="14412" y="3113"/>
                  </a:cubicBezTo>
                  <a:cubicBezTo>
                    <a:pt x="14611" y="3855"/>
                    <a:pt x="14710" y="4768"/>
                    <a:pt x="14710" y="5844"/>
                  </a:cubicBezTo>
                  <a:cubicBezTo>
                    <a:pt x="14710" y="6636"/>
                    <a:pt x="14634" y="7387"/>
                    <a:pt x="14482" y="8100"/>
                  </a:cubicBezTo>
                  <a:cubicBezTo>
                    <a:pt x="14329" y="8813"/>
                    <a:pt x="14118" y="9453"/>
                    <a:pt x="13850" y="10025"/>
                  </a:cubicBezTo>
                  <a:cubicBezTo>
                    <a:pt x="13775" y="10287"/>
                    <a:pt x="13706" y="10535"/>
                    <a:pt x="13642" y="10767"/>
                  </a:cubicBezTo>
                  <a:cubicBezTo>
                    <a:pt x="13586" y="10969"/>
                    <a:pt x="13535" y="11162"/>
                    <a:pt x="13489" y="11345"/>
                  </a:cubicBezTo>
                  <a:cubicBezTo>
                    <a:pt x="13442" y="11531"/>
                    <a:pt x="13419" y="11667"/>
                    <a:pt x="13419" y="11750"/>
                  </a:cubicBez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616024" y="8839"/>
              <a:ext cx="1873734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lnSpc>
                  <a:spcPct val="70000"/>
                </a:lnSpc>
                <a:defRPr sz="1400">
                  <a:solidFill>
                    <a:srgbClr val="225980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225980"/>
                  </a:solidFill>
                  <a:uFill>
                    <a:solidFill>
                      <a:srgbClr val="676867"/>
                    </a:solidFill>
                  </a:uFill>
                </a:rPr>
                <a:t>Average Client Rating</a:t>
              </a: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616024" y="586689"/>
              <a:ext cx="1001091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lnSpc>
                  <a:spcPct val="70000"/>
                </a:lnSpc>
                <a:defRPr sz="14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</a:rPr>
                <a:t>14 reviews</a:t>
              </a: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616024" y="840333"/>
              <a:ext cx="209103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marL="40639" marR="40639" algn="l" defTabSz="914400">
                <a:lnSpc>
                  <a:spcPct val="70000"/>
                </a:lnSpc>
                <a:defRPr sz="1800"/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Former client?</a:t>
              </a:r>
              <a:r>
                <a:rPr sz="12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Write a review</a:t>
              </a: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616024" y="1361389"/>
              <a:ext cx="1304418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lnSpc>
                  <a:spcPct val="70000"/>
                </a:lnSpc>
                <a:defRPr sz="1400">
                  <a:solidFill>
                    <a:srgbClr val="225980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225980"/>
                  </a:solidFill>
                  <a:uFill>
                    <a:solidFill>
                      <a:srgbClr val="676867"/>
                    </a:solidFill>
                  </a:uFill>
                </a:rPr>
                <a:t>Endorsements</a:t>
              </a: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616024" y="1589989"/>
              <a:ext cx="1439546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lnSpc>
                  <a:spcPct val="70000"/>
                </a:lnSpc>
                <a:defRPr sz="14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</a:rPr>
                <a:t>2 endorsements</a:t>
              </a: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616024" y="1849983"/>
              <a:ext cx="2138732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marL="40639" marR="40639" algn="l" defTabSz="914400">
                <a:lnSpc>
                  <a:spcPct val="70000"/>
                </a:lnSpc>
                <a:defRPr sz="1800"/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Lawyers:</a:t>
              </a:r>
              <a:r>
                <a:rPr sz="1200"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sz="12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Endorse this lawyer</a:t>
              </a: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0" y="1243831"/>
              <a:ext cx="2827600" cy="1"/>
            </a:xfrm>
            <a:prstGeom prst="line">
              <a:avLst/>
            </a:prstGeom>
            <a:noFill/>
            <a:ln w="12700" cap="flat">
              <a:solidFill>
                <a:srgbClr val="22598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173" name="Group 1173"/>
          <p:cNvGrpSpPr/>
          <p:nvPr/>
        </p:nvGrpSpPr>
        <p:grpSpPr>
          <a:xfrm>
            <a:off x="10840573" y="2908422"/>
            <a:ext cx="1864133" cy="2105991"/>
            <a:chOff x="0" y="0"/>
            <a:chExt cx="1864131" cy="2105989"/>
          </a:xfrm>
        </p:grpSpPr>
        <p:grpSp>
          <p:nvGrpSpPr>
            <p:cNvPr id="1162" name="Group 1162"/>
            <p:cNvGrpSpPr/>
            <p:nvPr/>
          </p:nvGrpSpPr>
          <p:grpSpPr>
            <a:xfrm>
              <a:off x="71272" y="298450"/>
              <a:ext cx="1673517" cy="287186"/>
              <a:chOff x="0" y="0"/>
              <a:chExt cx="1673515" cy="287185"/>
            </a:xfrm>
          </p:grpSpPr>
          <p:sp>
            <p:nvSpPr>
              <p:cNvPr id="1157" name="Shape 1157"/>
              <p:cNvSpPr/>
              <p:nvPr/>
            </p:nvSpPr>
            <p:spPr>
              <a:xfrm>
                <a:off x="0" y="0"/>
                <a:ext cx="30195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58" name="Shape 1158"/>
              <p:cNvSpPr/>
              <p:nvPr/>
            </p:nvSpPr>
            <p:spPr>
              <a:xfrm>
                <a:off x="341351" y="0"/>
                <a:ext cx="303466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59" name="Shape 1159"/>
              <p:cNvSpPr/>
              <p:nvPr/>
            </p:nvSpPr>
            <p:spPr>
              <a:xfrm>
                <a:off x="684251" y="0"/>
                <a:ext cx="303466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60" name="Shape 1160"/>
              <p:cNvSpPr/>
              <p:nvPr/>
            </p:nvSpPr>
            <p:spPr>
              <a:xfrm>
                <a:off x="1027151" y="0"/>
                <a:ext cx="30346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61" name="Shape 1161"/>
              <p:cNvSpPr/>
              <p:nvPr/>
            </p:nvSpPr>
            <p:spPr>
              <a:xfrm>
                <a:off x="1370051" y="0"/>
                <a:ext cx="30346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163" name="Shape 1163"/>
            <p:cNvSpPr/>
            <p:nvPr/>
          </p:nvSpPr>
          <p:spPr>
            <a:xfrm>
              <a:off x="0" y="0"/>
              <a:ext cx="1409611" cy="31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defRPr b="1" sz="1400">
                  <a:solidFill>
                    <a:srgbClr val="225980"/>
                  </a:solidFill>
                  <a:uFill>
                    <a:solidFill>
                      <a:srgbClr val="676867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225980"/>
                  </a:solidFill>
                  <a:uFill>
                    <a:solidFill>
                      <a:srgbClr val="676867"/>
                    </a:solidFill>
                  </a:uFill>
                </a:rPr>
                <a:t>Editors’ rating:</a:t>
              </a: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0" y="560933"/>
              <a:ext cx="1696009" cy="465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marL="40639" marR="40639" algn="l" defTabSz="914400">
                <a:defRPr sz="1800"/>
              </a:pPr>
              <a:r>
                <a:rPr b="1" sz="12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Very good</a:t>
              </a:r>
              <a:endParaRPr b="1" sz="1200">
                <a:solidFill>
                  <a:srgbClr val="3F98DB"/>
                </a:solidFill>
                <a:uFill>
                  <a:solidFill>
                    <a:srgbClr val="497FD2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marL="40639" marR="40639" algn="l" defTabSz="914400">
                <a:defRPr sz="1800"/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Detailed editors’ rating</a:t>
              </a: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0" y="1088428"/>
              <a:ext cx="1864132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defRPr b="1" sz="1400">
                  <a:solidFill>
                    <a:srgbClr val="225980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225980"/>
                  </a:solidFill>
                  <a:uFill>
                    <a:solidFill>
                      <a:srgbClr val="676867"/>
                    </a:solidFill>
                  </a:uFill>
                </a:rPr>
                <a:t>Average user rating:</a:t>
              </a:r>
            </a:p>
          </p:txBody>
        </p:sp>
        <p:sp>
          <p:nvSpPr>
            <p:cNvPr id="1166" name="Shape 1166"/>
            <p:cNvSpPr/>
            <p:nvPr/>
          </p:nvSpPr>
          <p:spPr>
            <a:xfrm>
              <a:off x="0" y="1640510"/>
              <a:ext cx="1596949" cy="465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marL="40639" marR="40639" algn="l" defTabSz="914400">
                <a:defRPr sz="1800"/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out of 22 reviews</a:t>
              </a:r>
              <a:endParaRPr sz="1200">
                <a:solidFill>
                  <a:srgbClr val="A6AAA9"/>
                </a:solidFill>
                <a:uFill>
                  <a:solidFill>
                    <a:srgbClr val="676867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marL="40639" marR="40639" algn="l" defTabSz="914400">
                <a:defRPr sz="1800"/>
              </a:pPr>
              <a:r>
                <a:rPr b="1" sz="12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See all user reviews</a:t>
              </a:r>
            </a:p>
          </p:txBody>
        </p:sp>
        <p:grpSp>
          <p:nvGrpSpPr>
            <p:cNvPr id="1172" name="Group 1172"/>
            <p:cNvGrpSpPr/>
            <p:nvPr/>
          </p:nvGrpSpPr>
          <p:grpSpPr>
            <a:xfrm>
              <a:off x="71272" y="1365250"/>
              <a:ext cx="1673517" cy="287186"/>
              <a:chOff x="0" y="0"/>
              <a:chExt cx="1673515" cy="287185"/>
            </a:xfrm>
          </p:grpSpPr>
          <p:sp>
            <p:nvSpPr>
              <p:cNvPr id="1167" name="Shape 1167"/>
              <p:cNvSpPr/>
              <p:nvPr/>
            </p:nvSpPr>
            <p:spPr>
              <a:xfrm>
                <a:off x="0" y="0"/>
                <a:ext cx="30195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68" name="Shape 1168"/>
              <p:cNvSpPr/>
              <p:nvPr/>
            </p:nvSpPr>
            <p:spPr>
              <a:xfrm>
                <a:off x="341351" y="0"/>
                <a:ext cx="303466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69" name="Shape 1169"/>
              <p:cNvSpPr/>
              <p:nvPr/>
            </p:nvSpPr>
            <p:spPr>
              <a:xfrm>
                <a:off x="684251" y="0"/>
                <a:ext cx="303466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70" name="Shape 1170"/>
              <p:cNvSpPr/>
              <p:nvPr/>
            </p:nvSpPr>
            <p:spPr>
              <a:xfrm>
                <a:off x="1027151" y="0"/>
                <a:ext cx="30346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71" name="Shape 1171"/>
              <p:cNvSpPr/>
              <p:nvPr/>
            </p:nvSpPr>
            <p:spPr>
              <a:xfrm>
                <a:off x="1370051" y="0"/>
                <a:ext cx="30346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1182" name="Group 1182"/>
          <p:cNvGrpSpPr/>
          <p:nvPr/>
        </p:nvGrpSpPr>
        <p:grpSpPr>
          <a:xfrm>
            <a:off x="13699940" y="2935838"/>
            <a:ext cx="4052684" cy="317501"/>
            <a:chOff x="0" y="0"/>
            <a:chExt cx="4052682" cy="317500"/>
          </a:xfrm>
        </p:grpSpPr>
        <p:sp>
          <p:nvSpPr>
            <p:cNvPr id="1174" name="Shape 1174"/>
            <p:cNvSpPr/>
            <p:nvPr/>
          </p:nvSpPr>
          <p:spPr>
            <a:xfrm>
              <a:off x="1775064" y="0"/>
              <a:ext cx="508001" cy="317500"/>
            </a:xfrm>
            <a:prstGeom prst="roundRect">
              <a:avLst>
                <a:gd name="adj" fmla="val 10469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4.7</a:t>
              </a: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2283064" y="27533"/>
              <a:ext cx="176961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marL="40639" marR="40639" algn="l" defTabSz="914400">
                <a:lnSpc>
                  <a:spcPct val="70000"/>
                </a:lnSpc>
                <a:defRPr sz="1800"/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based on</a:t>
              </a:r>
              <a:r>
                <a:rPr sz="1200"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sz="1200">
                  <a:solidFill>
                    <a:srgbClr val="3F98DB"/>
                  </a:solidFill>
                  <a:uFill>
                    <a:solidFill>
                      <a:srgbClr val="75A7F1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3,021 reviews</a:t>
              </a:r>
            </a:p>
          </p:txBody>
        </p:sp>
        <p:grpSp>
          <p:nvGrpSpPr>
            <p:cNvPr id="1181" name="Group 1181"/>
            <p:cNvGrpSpPr/>
            <p:nvPr/>
          </p:nvGrpSpPr>
          <p:grpSpPr>
            <a:xfrm>
              <a:off x="0" y="12700"/>
              <a:ext cx="1673516" cy="287186"/>
              <a:chOff x="0" y="0"/>
              <a:chExt cx="1673515" cy="287185"/>
            </a:xfrm>
          </p:grpSpPr>
          <p:sp>
            <p:nvSpPr>
              <p:cNvPr id="1176" name="Shape 1176"/>
              <p:cNvSpPr/>
              <p:nvPr/>
            </p:nvSpPr>
            <p:spPr>
              <a:xfrm>
                <a:off x="0" y="0"/>
                <a:ext cx="30195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77" name="Shape 1177"/>
              <p:cNvSpPr/>
              <p:nvPr/>
            </p:nvSpPr>
            <p:spPr>
              <a:xfrm>
                <a:off x="341351" y="0"/>
                <a:ext cx="303466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78" name="Shape 1178"/>
              <p:cNvSpPr/>
              <p:nvPr/>
            </p:nvSpPr>
            <p:spPr>
              <a:xfrm>
                <a:off x="684251" y="0"/>
                <a:ext cx="303466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F98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79" name="Shape 1179"/>
              <p:cNvSpPr/>
              <p:nvPr/>
            </p:nvSpPr>
            <p:spPr>
              <a:xfrm>
                <a:off x="1027151" y="0"/>
                <a:ext cx="30346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80" name="Shape 1180"/>
              <p:cNvSpPr/>
              <p:nvPr/>
            </p:nvSpPr>
            <p:spPr>
              <a:xfrm>
                <a:off x="1370051" y="0"/>
                <a:ext cx="30346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1240" name="Group 1240"/>
          <p:cNvGrpSpPr/>
          <p:nvPr/>
        </p:nvGrpSpPr>
        <p:grpSpPr>
          <a:xfrm>
            <a:off x="13557671" y="3974813"/>
            <a:ext cx="2971801" cy="2544852"/>
            <a:chOff x="0" y="5715"/>
            <a:chExt cx="2971799" cy="2544851"/>
          </a:xfrm>
        </p:grpSpPr>
        <p:sp>
          <p:nvSpPr>
            <p:cNvPr id="1183" name="Shape 1183"/>
            <p:cNvSpPr/>
            <p:nvPr/>
          </p:nvSpPr>
          <p:spPr>
            <a:xfrm>
              <a:off x="0" y="5714"/>
              <a:ext cx="2162557" cy="1029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marL="40639" marR="40639" algn="l" defTabSz="914400">
                <a:lnSpc>
                  <a:spcPct val="70000"/>
                </a:lnSpc>
                <a:defRPr sz="1800"/>
              </a:pPr>
              <a:r>
                <a:rPr b="1" sz="3600">
                  <a:solidFill>
                    <a:srgbClr val="3F98DB"/>
                  </a:solidFill>
                  <a:uFill>
                    <a:solidFill>
                      <a:srgbClr val="676867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Example</a:t>
              </a:r>
              <a:endParaRPr b="1" sz="3600">
                <a:solidFill>
                  <a:srgbClr val="3F98DB"/>
                </a:solidFill>
                <a:uFill>
                  <a:solidFill>
                    <a:srgbClr val="676867"/>
                  </a:solidFill>
                </a:uFill>
                <a:latin typeface="Helvetica"/>
                <a:ea typeface="Helvetica"/>
                <a:cs typeface="Helvetica"/>
                <a:sym typeface="Helvetica"/>
              </a:endParaRPr>
            </a:p>
            <a:p>
              <a:pPr lvl="0" marL="40639" marR="40639" algn="l" defTabSz="914400">
                <a:lnSpc>
                  <a:spcPct val="70000"/>
                </a:lnSpc>
                <a:defRPr sz="1800"/>
              </a:pPr>
              <a:r>
                <a:rPr b="1" sz="3600">
                  <a:solidFill>
                    <a:srgbClr val="3F98DB"/>
                  </a:solidFill>
                  <a:uFill>
                    <a:solidFill>
                      <a:srgbClr val="676867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Rating</a:t>
              </a: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2057400" y="302870"/>
              <a:ext cx="578612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lnSpc>
                  <a:spcPct val="70000"/>
                </a:lnSpc>
                <a:defRPr b="1" sz="24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4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</a:rPr>
                <a:t>7.4</a:t>
              </a: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25400" y="1361033"/>
              <a:ext cx="914045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lnSpc>
                  <a:spcPct val="70000"/>
                </a:lnSpc>
                <a:defRPr sz="12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</a:rPr>
                <a:t>Experience</a:t>
              </a: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25400" y="1627733"/>
              <a:ext cx="156342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lnSpc>
                  <a:spcPct val="70000"/>
                </a:lnSpc>
                <a:defRPr sz="12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</a:rPr>
                <a:t>Industry Recognition</a:t>
              </a: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25399" y="1881733"/>
              <a:ext cx="161981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lnSpc>
                  <a:spcPct val="70000"/>
                </a:lnSpc>
                <a:defRPr sz="12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676867"/>
                    </a:solidFill>
                  </a:uFill>
                </a:rPr>
                <a:t>Professional Conduct</a:t>
              </a: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25400" y="2275433"/>
              <a:ext cx="2910332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lnSpc>
                  <a:spcPct val="70000"/>
                </a:lnSpc>
                <a:defRPr sz="1200" u="sng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  <a:uFillTx/>
                </a:defRPr>
              </a:pPr>
              <a:r>
                <a:rPr sz="1200" u="sng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</a:rPr>
                <a:t>Find out more about the Example Rating</a:t>
              </a: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892300" y="853110"/>
              <a:ext cx="90581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40639" marR="40639" algn="l" defTabSz="914400">
                <a:lnSpc>
                  <a:spcPct val="70000"/>
                </a:lnSpc>
                <a:defRPr b="1" sz="1200">
                  <a:solidFill>
                    <a:srgbClr val="225980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200">
                  <a:solidFill>
                    <a:srgbClr val="225980"/>
                  </a:solidFill>
                  <a:uFill>
                    <a:solidFill>
                      <a:srgbClr val="497FD2"/>
                    </a:solidFill>
                  </a:uFill>
                </a:rPr>
                <a:t>Very Good</a:t>
              </a: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2819400" y="698500"/>
              <a:ext cx="152400" cy="152400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193" name="Group 1193"/>
            <p:cNvGrpSpPr/>
            <p:nvPr/>
          </p:nvGrpSpPr>
          <p:grpSpPr>
            <a:xfrm>
              <a:off x="2552700" y="698500"/>
              <a:ext cx="152400" cy="152400"/>
              <a:chOff x="0" y="0"/>
              <a:chExt cx="152400" cy="152400"/>
            </a:xfrm>
          </p:grpSpPr>
          <p:sp>
            <p:nvSpPr>
              <p:cNvPr id="1191" name="Shape 1191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92" name="Shape 1192"/>
              <p:cNvSpPr/>
              <p:nvPr/>
            </p:nvSpPr>
            <p:spPr>
              <a:xfrm>
                <a:off x="38100" y="38100"/>
                <a:ext cx="76200" cy="762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196" name="Group 1196"/>
            <p:cNvGrpSpPr/>
            <p:nvPr/>
          </p:nvGrpSpPr>
          <p:grpSpPr>
            <a:xfrm>
              <a:off x="2286000" y="698500"/>
              <a:ext cx="152401" cy="152401"/>
              <a:chOff x="0" y="0"/>
              <a:chExt cx="152400" cy="152400"/>
            </a:xfrm>
          </p:grpSpPr>
          <p:sp>
            <p:nvSpPr>
              <p:cNvPr id="1194" name="Shape 1194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95" name="Shape 1195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199" name="Group 1199"/>
            <p:cNvGrpSpPr/>
            <p:nvPr/>
          </p:nvGrpSpPr>
          <p:grpSpPr>
            <a:xfrm>
              <a:off x="2019300" y="698500"/>
              <a:ext cx="152401" cy="152401"/>
              <a:chOff x="0" y="0"/>
              <a:chExt cx="152400" cy="152400"/>
            </a:xfrm>
          </p:grpSpPr>
          <p:sp>
            <p:nvSpPr>
              <p:cNvPr id="1197" name="Shape 1197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198" name="Shape 1198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202" name="Group 1202"/>
            <p:cNvGrpSpPr/>
            <p:nvPr/>
          </p:nvGrpSpPr>
          <p:grpSpPr>
            <a:xfrm>
              <a:off x="1765300" y="698500"/>
              <a:ext cx="152401" cy="152401"/>
              <a:chOff x="0" y="0"/>
              <a:chExt cx="152400" cy="152400"/>
            </a:xfrm>
          </p:grpSpPr>
          <p:sp>
            <p:nvSpPr>
              <p:cNvPr id="1200" name="Shape 1200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01" name="Shape 1201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203" name="Shape 1203"/>
            <p:cNvSpPr/>
            <p:nvPr/>
          </p:nvSpPr>
          <p:spPr>
            <a:xfrm>
              <a:off x="2784475" y="1418120"/>
              <a:ext cx="152400" cy="1524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206" name="Group 1206"/>
            <p:cNvGrpSpPr/>
            <p:nvPr/>
          </p:nvGrpSpPr>
          <p:grpSpPr>
            <a:xfrm>
              <a:off x="2517775" y="1418120"/>
              <a:ext cx="152400" cy="152401"/>
              <a:chOff x="0" y="0"/>
              <a:chExt cx="152400" cy="152400"/>
            </a:xfrm>
          </p:grpSpPr>
          <p:sp>
            <p:nvSpPr>
              <p:cNvPr id="1204" name="Shape 1204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05" name="Shape 1205"/>
              <p:cNvSpPr/>
              <p:nvPr/>
            </p:nvSpPr>
            <p:spPr>
              <a:xfrm>
                <a:off x="38100" y="38100"/>
                <a:ext cx="76200" cy="762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209" name="Group 1209"/>
            <p:cNvGrpSpPr/>
            <p:nvPr/>
          </p:nvGrpSpPr>
          <p:grpSpPr>
            <a:xfrm>
              <a:off x="2251075" y="1418120"/>
              <a:ext cx="152401" cy="152401"/>
              <a:chOff x="0" y="0"/>
              <a:chExt cx="152400" cy="152400"/>
            </a:xfrm>
          </p:grpSpPr>
          <p:sp>
            <p:nvSpPr>
              <p:cNvPr id="1207" name="Shape 1207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08" name="Shape 1208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212" name="Group 1212"/>
            <p:cNvGrpSpPr/>
            <p:nvPr/>
          </p:nvGrpSpPr>
          <p:grpSpPr>
            <a:xfrm>
              <a:off x="1984375" y="1418120"/>
              <a:ext cx="152401" cy="152401"/>
              <a:chOff x="0" y="0"/>
              <a:chExt cx="152400" cy="152400"/>
            </a:xfrm>
          </p:grpSpPr>
          <p:sp>
            <p:nvSpPr>
              <p:cNvPr id="1210" name="Shape 1210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11" name="Shape 1211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215" name="Group 1215"/>
            <p:cNvGrpSpPr/>
            <p:nvPr/>
          </p:nvGrpSpPr>
          <p:grpSpPr>
            <a:xfrm>
              <a:off x="1730375" y="1418120"/>
              <a:ext cx="152401" cy="152401"/>
              <a:chOff x="0" y="0"/>
              <a:chExt cx="152400" cy="152400"/>
            </a:xfrm>
          </p:grpSpPr>
          <p:sp>
            <p:nvSpPr>
              <p:cNvPr id="1213" name="Shape 1213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14" name="Shape 1214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216" name="Shape 1216"/>
            <p:cNvSpPr/>
            <p:nvPr/>
          </p:nvSpPr>
          <p:spPr>
            <a:xfrm>
              <a:off x="2784475" y="1684820"/>
              <a:ext cx="152400" cy="1524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2530475" y="1684820"/>
              <a:ext cx="152400" cy="1524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2251075" y="1684820"/>
              <a:ext cx="152400" cy="1524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221" name="Group 1221"/>
            <p:cNvGrpSpPr/>
            <p:nvPr/>
          </p:nvGrpSpPr>
          <p:grpSpPr>
            <a:xfrm>
              <a:off x="1997075" y="1684820"/>
              <a:ext cx="152400" cy="152401"/>
              <a:chOff x="0" y="0"/>
              <a:chExt cx="152400" cy="152400"/>
            </a:xfrm>
          </p:grpSpPr>
          <p:sp>
            <p:nvSpPr>
              <p:cNvPr id="1219" name="Shape 1219"/>
              <p:cNvSpPr/>
              <p:nvPr/>
            </p:nvSpPr>
            <p:spPr>
              <a:xfrm>
                <a:off x="0" y="0"/>
                <a:ext cx="152400" cy="152400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20" name="Shape 1220"/>
              <p:cNvSpPr/>
              <p:nvPr/>
            </p:nvSpPr>
            <p:spPr>
              <a:xfrm>
                <a:off x="38100" y="38100"/>
                <a:ext cx="76200" cy="762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224" name="Group 1224"/>
            <p:cNvGrpSpPr/>
            <p:nvPr/>
          </p:nvGrpSpPr>
          <p:grpSpPr>
            <a:xfrm>
              <a:off x="1730375" y="1672120"/>
              <a:ext cx="152401" cy="152401"/>
              <a:chOff x="0" y="0"/>
              <a:chExt cx="152400" cy="152400"/>
            </a:xfrm>
          </p:grpSpPr>
          <p:sp>
            <p:nvSpPr>
              <p:cNvPr id="1222" name="Shape 1222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23" name="Shape 1223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227" name="Group 1227"/>
            <p:cNvGrpSpPr/>
            <p:nvPr/>
          </p:nvGrpSpPr>
          <p:grpSpPr>
            <a:xfrm>
              <a:off x="2251075" y="1926119"/>
              <a:ext cx="152401" cy="152401"/>
              <a:chOff x="0" y="0"/>
              <a:chExt cx="152400" cy="152400"/>
            </a:xfrm>
          </p:grpSpPr>
          <p:sp>
            <p:nvSpPr>
              <p:cNvPr id="1225" name="Shape 1225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26" name="Shape 1226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230" name="Group 1230"/>
            <p:cNvGrpSpPr/>
            <p:nvPr/>
          </p:nvGrpSpPr>
          <p:grpSpPr>
            <a:xfrm>
              <a:off x="1984375" y="1926119"/>
              <a:ext cx="152401" cy="152401"/>
              <a:chOff x="0" y="0"/>
              <a:chExt cx="152400" cy="152400"/>
            </a:xfrm>
          </p:grpSpPr>
          <p:sp>
            <p:nvSpPr>
              <p:cNvPr id="1228" name="Shape 1228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29" name="Shape 1229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233" name="Group 1233"/>
            <p:cNvGrpSpPr/>
            <p:nvPr/>
          </p:nvGrpSpPr>
          <p:grpSpPr>
            <a:xfrm>
              <a:off x="1730375" y="1926119"/>
              <a:ext cx="152401" cy="152401"/>
              <a:chOff x="0" y="0"/>
              <a:chExt cx="152400" cy="152400"/>
            </a:xfrm>
          </p:grpSpPr>
          <p:sp>
            <p:nvSpPr>
              <p:cNvPr id="1231" name="Shape 1231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32" name="Shape 1232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236" name="Group 1236"/>
            <p:cNvGrpSpPr/>
            <p:nvPr/>
          </p:nvGrpSpPr>
          <p:grpSpPr>
            <a:xfrm>
              <a:off x="2797175" y="1926119"/>
              <a:ext cx="152401" cy="152401"/>
              <a:chOff x="0" y="0"/>
              <a:chExt cx="152400" cy="152400"/>
            </a:xfrm>
          </p:grpSpPr>
          <p:sp>
            <p:nvSpPr>
              <p:cNvPr id="1234" name="Shape 1234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35" name="Shape 1235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239" name="Group 1239"/>
            <p:cNvGrpSpPr/>
            <p:nvPr/>
          </p:nvGrpSpPr>
          <p:grpSpPr>
            <a:xfrm>
              <a:off x="2530475" y="1926119"/>
              <a:ext cx="152401" cy="152401"/>
              <a:chOff x="0" y="0"/>
              <a:chExt cx="152400" cy="152400"/>
            </a:xfrm>
          </p:grpSpPr>
          <p:sp>
            <p:nvSpPr>
              <p:cNvPr id="1237" name="Shape 1237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238" name="Shape 1238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A5C5C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sp>
        <p:nvSpPr>
          <p:cNvPr id="1241" name="Shape 1241"/>
          <p:cNvSpPr/>
          <p:nvPr/>
        </p:nvSpPr>
        <p:spPr>
          <a:xfrm>
            <a:off x="7806157" y="728839"/>
            <a:ext cx="20702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Ratings</a:t>
            </a:r>
          </a:p>
        </p:txBody>
      </p:sp>
      <p:grpSp>
        <p:nvGrpSpPr>
          <p:cNvPr id="1265" name="Group 1265"/>
          <p:cNvGrpSpPr/>
          <p:nvPr/>
        </p:nvGrpSpPr>
        <p:grpSpPr>
          <a:xfrm>
            <a:off x="7493682" y="11350083"/>
            <a:ext cx="7404101" cy="1343991"/>
            <a:chOff x="0" y="0"/>
            <a:chExt cx="7404100" cy="1343989"/>
          </a:xfrm>
        </p:grpSpPr>
        <p:sp>
          <p:nvSpPr>
            <p:cNvPr id="1242" name="Shape 1242"/>
            <p:cNvSpPr/>
            <p:nvPr/>
          </p:nvSpPr>
          <p:spPr>
            <a:xfrm>
              <a:off x="0" y="0"/>
              <a:ext cx="1410668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3600">
                  <a:solidFill>
                    <a:srgbClr val="2259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225980"/>
                  </a:solidFill>
                </a:rPr>
                <a:t>86.6%</a:t>
              </a: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1892299" y="116510"/>
              <a:ext cx="3784246" cy="478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85 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 of </a:t>
              </a: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92 </a:t>
              </a: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Example customers said that they would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recommend </a:t>
              </a: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“This Hotel in Orleans”</a:t>
              </a: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63500" y="729456"/>
              <a:ext cx="1778000" cy="254001"/>
            </a:xfrm>
            <a:prstGeom prst="roundRect">
              <a:avLst>
                <a:gd name="adj" fmla="val 25005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63500" y="731837"/>
              <a:ext cx="1435100" cy="25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532"/>
                  </a:moveTo>
                  <a:lnTo>
                    <a:pt x="21600" y="5068"/>
                  </a:lnTo>
                  <a:cubicBezTo>
                    <a:pt x="21600" y="2269"/>
                    <a:pt x="21342" y="0"/>
                    <a:pt x="21024" y="0"/>
                  </a:cubicBezTo>
                  <a:lnTo>
                    <a:pt x="576" y="0"/>
                  </a:lnTo>
                  <a:cubicBezTo>
                    <a:pt x="258" y="0"/>
                    <a:pt x="0" y="2269"/>
                    <a:pt x="0" y="5068"/>
                  </a:cubicBezTo>
                  <a:lnTo>
                    <a:pt x="0" y="16532"/>
                  </a:lnTo>
                  <a:cubicBezTo>
                    <a:pt x="0" y="19331"/>
                    <a:pt x="258" y="21600"/>
                    <a:pt x="576" y="21600"/>
                  </a:cubicBezTo>
                  <a:lnTo>
                    <a:pt x="21024" y="21600"/>
                  </a:lnTo>
                  <a:cubicBezTo>
                    <a:pt x="21342" y="21600"/>
                    <a:pt x="21600" y="19331"/>
                    <a:pt x="21600" y="16532"/>
                  </a:cubicBez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b="1" sz="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59112" y="704544"/>
              <a:ext cx="1491692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Atmosphere 80.8%</a:t>
              </a: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63500" y="1073150"/>
              <a:ext cx="1778000" cy="254000"/>
            </a:xfrm>
            <a:prstGeom prst="roundRect">
              <a:avLst>
                <a:gd name="adj" fmla="val 25005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63500" y="1075531"/>
              <a:ext cx="1625600" cy="24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532"/>
                  </a:moveTo>
                  <a:lnTo>
                    <a:pt x="21600" y="5068"/>
                  </a:lnTo>
                  <a:cubicBezTo>
                    <a:pt x="21600" y="2269"/>
                    <a:pt x="21342" y="0"/>
                    <a:pt x="21024" y="0"/>
                  </a:cubicBezTo>
                  <a:lnTo>
                    <a:pt x="576" y="0"/>
                  </a:lnTo>
                  <a:cubicBezTo>
                    <a:pt x="258" y="0"/>
                    <a:pt x="0" y="2269"/>
                    <a:pt x="0" y="5068"/>
                  </a:cubicBezTo>
                  <a:lnTo>
                    <a:pt x="0" y="16532"/>
                  </a:lnTo>
                  <a:cubicBezTo>
                    <a:pt x="0" y="19331"/>
                    <a:pt x="258" y="21600"/>
                    <a:pt x="576" y="21600"/>
                  </a:cubicBezTo>
                  <a:lnTo>
                    <a:pt x="21024" y="21600"/>
                  </a:lnTo>
                  <a:cubicBezTo>
                    <a:pt x="21342" y="21600"/>
                    <a:pt x="21600" y="19331"/>
                    <a:pt x="21600" y="16532"/>
                  </a:cubicBez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b="1"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76200" y="1056310"/>
              <a:ext cx="1240536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Location 91.2%</a:t>
              </a: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917700" y="729456"/>
              <a:ext cx="1778000" cy="254001"/>
            </a:xfrm>
            <a:prstGeom prst="roundRect">
              <a:avLst>
                <a:gd name="adj" fmla="val 25005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917700" y="731837"/>
              <a:ext cx="1435100" cy="24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532"/>
                  </a:moveTo>
                  <a:lnTo>
                    <a:pt x="21600" y="5068"/>
                  </a:lnTo>
                  <a:cubicBezTo>
                    <a:pt x="21600" y="2269"/>
                    <a:pt x="21342" y="0"/>
                    <a:pt x="21024" y="0"/>
                  </a:cubicBezTo>
                  <a:lnTo>
                    <a:pt x="576" y="0"/>
                  </a:lnTo>
                  <a:cubicBezTo>
                    <a:pt x="258" y="0"/>
                    <a:pt x="0" y="2269"/>
                    <a:pt x="0" y="5068"/>
                  </a:cubicBezTo>
                  <a:lnTo>
                    <a:pt x="0" y="16532"/>
                  </a:lnTo>
                  <a:cubicBezTo>
                    <a:pt x="0" y="19331"/>
                    <a:pt x="258" y="21600"/>
                    <a:pt x="576" y="21600"/>
                  </a:cubicBezTo>
                  <a:lnTo>
                    <a:pt x="21024" y="21600"/>
                  </a:lnTo>
                  <a:cubicBezTo>
                    <a:pt x="21342" y="21600"/>
                    <a:pt x="21600" y="19331"/>
                    <a:pt x="21600" y="16532"/>
                  </a:cubicBez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b="1"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930400" y="713410"/>
              <a:ext cx="1251204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Facilities 80.0%</a:t>
              </a: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3771900" y="729456"/>
              <a:ext cx="1778000" cy="254001"/>
            </a:xfrm>
            <a:prstGeom prst="roundRect">
              <a:avLst>
                <a:gd name="adj" fmla="val 25005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3771900" y="731837"/>
              <a:ext cx="1651000" cy="24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532"/>
                  </a:moveTo>
                  <a:lnTo>
                    <a:pt x="21600" y="5068"/>
                  </a:lnTo>
                  <a:cubicBezTo>
                    <a:pt x="21600" y="2269"/>
                    <a:pt x="21342" y="0"/>
                    <a:pt x="21024" y="0"/>
                  </a:cubicBezTo>
                  <a:lnTo>
                    <a:pt x="576" y="0"/>
                  </a:lnTo>
                  <a:cubicBezTo>
                    <a:pt x="258" y="0"/>
                    <a:pt x="0" y="2269"/>
                    <a:pt x="0" y="5068"/>
                  </a:cubicBezTo>
                  <a:lnTo>
                    <a:pt x="0" y="16532"/>
                  </a:lnTo>
                  <a:cubicBezTo>
                    <a:pt x="0" y="19331"/>
                    <a:pt x="258" y="21600"/>
                    <a:pt x="576" y="21600"/>
                  </a:cubicBezTo>
                  <a:lnTo>
                    <a:pt x="21024" y="21600"/>
                  </a:lnTo>
                  <a:cubicBezTo>
                    <a:pt x="21342" y="21600"/>
                    <a:pt x="21600" y="19331"/>
                    <a:pt x="21600" y="16532"/>
                  </a:cubicBez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b="1"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3784600" y="713410"/>
              <a:ext cx="942594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Staff 91.2%</a:t>
              </a: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5626100" y="729456"/>
              <a:ext cx="1778000" cy="254001"/>
            </a:xfrm>
            <a:prstGeom prst="roundRect">
              <a:avLst>
                <a:gd name="adj" fmla="val 25005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5626100" y="731837"/>
              <a:ext cx="1600200" cy="24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532"/>
                  </a:moveTo>
                  <a:lnTo>
                    <a:pt x="21600" y="5068"/>
                  </a:lnTo>
                  <a:cubicBezTo>
                    <a:pt x="21600" y="2269"/>
                    <a:pt x="21342" y="0"/>
                    <a:pt x="21024" y="0"/>
                  </a:cubicBezTo>
                  <a:lnTo>
                    <a:pt x="576" y="0"/>
                  </a:lnTo>
                  <a:cubicBezTo>
                    <a:pt x="258" y="0"/>
                    <a:pt x="0" y="2269"/>
                    <a:pt x="0" y="5068"/>
                  </a:cubicBezTo>
                  <a:lnTo>
                    <a:pt x="0" y="16532"/>
                  </a:lnTo>
                  <a:cubicBezTo>
                    <a:pt x="0" y="19331"/>
                    <a:pt x="258" y="21600"/>
                    <a:pt x="576" y="21600"/>
                  </a:cubicBezTo>
                  <a:lnTo>
                    <a:pt x="21024" y="21600"/>
                  </a:lnTo>
                  <a:cubicBezTo>
                    <a:pt x="21342" y="21600"/>
                    <a:pt x="21600" y="19331"/>
                    <a:pt x="21600" y="16532"/>
                  </a:cubicBez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b="1"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5638800" y="713410"/>
              <a:ext cx="106299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Safety 86.4%</a:t>
              </a: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917700" y="1072356"/>
              <a:ext cx="1778000" cy="254001"/>
            </a:xfrm>
            <a:prstGeom prst="roundRect">
              <a:avLst>
                <a:gd name="adj" fmla="val 25005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917700" y="1074737"/>
              <a:ext cx="1612900" cy="24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532"/>
                  </a:moveTo>
                  <a:lnTo>
                    <a:pt x="21600" y="5068"/>
                  </a:lnTo>
                  <a:cubicBezTo>
                    <a:pt x="21600" y="2269"/>
                    <a:pt x="21342" y="0"/>
                    <a:pt x="21024" y="0"/>
                  </a:cubicBezTo>
                  <a:lnTo>
                    <a:pt x="576" y="0"/>
                  </a:lnTo>
                  <a:cubicBezTo>
                    <a:pt x="258" y="0"/>
                    <a:pt x="0" y="2269"/>
                    <a:pt x="0" y="5068"/>
                  </a:cubicBezTo>
                  <a:lnTo>
                    <a:pt x="0" y="16532"/>
                  </a:lnTo>
                  <a:cubicBezTo>
                    <a:pt x="0" y="19331"/>
                    <a:pt x="258" y="21600"/>
                    <a:pt x="576" y="21600"/>
                  </a:cubicBezTo>
                  <a:lnTo>
                    <a:pt x="21024" y="21600"/>
                  </a:lnTo>
                  <a:cubicBezTo>
                    <a:pt x="21342" y="21600"/>
                    <a:pt x="21600" y="19331"/>
                    <a:pt x="21600" y="16532"/>
                  </a:cubicBez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b="1" sz="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930400" y="1056310"/>
              <a:ext cx="153670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Cleanliness 89.6%</a:t>
              </a: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3771900" y="1072356"/>
              <a:ext cx="1778000" cy="254001"/>
            </a:xfrm>
            <a:prstGeom prst="roundRect">
              <a:avLst>
                <a:gd name="adj" fmla="val 25005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3771900" y="1074737"/>
              <a:ext cx="1574800" cy="24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532"/>
                  </a:moveTo>
                  <a:lnTo>
                    <a:pt x="21600" y="5068"/>
                  </a:lnTo>
                  <a:cubicBezTo>
                    <a:pt x="21600" y="2269"/>
                    <a:pt x="21342" y="0"/>
                    <a:pt x="21024" y="0"/>
                  </a:cubicBezTo>
                  <a:lnTo>
                    <a:pt x="576" y="0"/>
                  </a:lnTo>
                  <a:cubicBezTo>
                    <a:pt x="258" y="0"/>
                    <a:pt x="0" y="2269"/>
                    <a:pt x="0" y="5068"/>
                  </a:cubicBezTo>
                  <a:lnTo>
                    <a:pt x="0" y="16532"/>
                  </a:lnTo>
                  <a:cubicBezTo>
                    <a:pt x="0" y="19331"/>
                    <a:pt x="258" y="21600"/>
                    <a:pt x="576" y="21600"/>
                  </a:cubicBezTo>
                  <a:lnTo>
                    <a:pt x="21024" y="21600"/>
                  </a:lnTo>
                  <a:cubicBezTo>
                    <a:pt x="21342" y="21600"/>
                    <a:pt x="21600" y="19331"/>
                    <a:pt x="21600" y="16532"/>
                  </a:cubicBez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b="1"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3784600" y="1056310"/>
              <a:ext cx="997916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Value 87.2%</a:t>
              </a:r>
            </a:p>
          </p:txBody>
        </p:sp>
      </p:grpSp>
      <p:grpSp>
        <p:nvGrpSpPr>
          <p:cNvPr id="1273" name="Group 1273"/>
          <p:cNvGrpSpPr/>
          <p:nvPr/>
        </p:nvGrpSpPr>
        <p:grpSpPr>
          <a:xfrm>
            <a:off x="7562904" y="8178010"/>
            <a:ext cx="2006601" cy="2387601"/>
            <a:chOff x="0" y="0"/>
            <a:chExt cx="2006600" cy="2387600"/>
          </a:xfrm>
        </p:grpSpPr>
        <p:sp>
          <p:nvSpPr>
            <p:cNvPr id="1266" name="Shape 1266"/>
            <p:cNvSpPr/>
            <p:nvPr/>
          </p:nvSpPr>
          <p:spPr>
            <a:xfrm>
              <a:off x="0" y="0"/>
              <a:ext cx="2006600" cy="2387600"/>
            </a:xfrm>
            <a:prstGeom prst="roundRect">
              <a:avLst>
                <a:gd name="adj" fmla="val 353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01600" y="46939"/>
              <a:ext cx="1830248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914400">
                <a:defRPr sz="1400">
                  <a:solidFill>
                    <a:srgbClr val="FFFFFF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FFFFFF"/>
                  </a:solidFill>
                  <a:uFill>
                    <a:solidFill>
                      <a:srgbClr val="5A5C5C"/>
                    </a:solidFill>
                  </a:uFill>
                </a:rPr>
                <a:t>72 people have voted</a:t>
              </a: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77800" y="346100"/>
              <a:ext cx="1676400" cy="9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defTabSz="914400">
                <a:defRPr sz="1800"/>
              </a:pPr>
              <a:r>
                <a:rPr b="1" sz="3600">
                  <a:solidFill>
                    <a:srgbClr val="22598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83%</a:t>
              </a:r>
              <a:endParaRPr b="1" sz="3600">
                <a:solidFill>
                  <a:srgbClr val="22598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914400">
                <a:defRPr sz="1800"/>
              </a:pPr>
              <a:r>
                <a:rPr>
                  <a:solidFill>
                    <a:srgbClr val="22598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like it</a:t>
              </a: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112" y="1190765"/>
              <a:ext cx="1630376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914400">
                <a:defRPr b="1" sz="1800">
                  <a:solidFill>
                    <a:srgbClr val="FFFFFF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b="1">
                  <a:solidFill>
                    <a:srgbClr val="FFFFFF"/>
                  </a:solidFill>
                  <a:uFill>
                    <a:solidFill>
                      <a:srgbClr val="5A5C5C"/>
                    </a:solidFill>
                  </a:uFill>
                </a:rPr>
                <a:t>Add your vote</a:t>
              </a: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63550" y="1611315"/>
              <a:ext cx="328618" cy="380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0246" fill="norm" stroke="1" extrusionOk="0">
                  <a:moveTo>
                    <a:pt x="21493" y="11792"/>
                  </a:moveTo>
                  <a:cubicBezTo>
                    <a:pt x="21388" y="10966"/>
                    <a:pt x="19406" y="10426"/>
                    <a:pt x="19406" y="10426"/>
                  </a:cubicBezTo>
                  <a:cubicBezTo>
                    <a:pt x="20303" y="10351"/>
                    <a:pt x="20403" y="9622"/>
                    <a:pt x="20297" y="8793"/>
                  </a:cubicBezTo>
                  <a:cubicBezTo>
                    <a:pt x="20193" y="7964"/>
                    <a:pt x="19383" y="7353"/>
                    <a:pt x="18486" y="7426"/>
                  </a:cubicBezTo>
                  <a:lnTo>
                    <a:pt x="11115" y="8034"/>
                  </a:lnTo>
                  <a:lnTo>
                    <a:pt x="10069" y="8047"/>
                  </a:lnTo>
                  <a:lnTo>
                    <a:pt x="10420" y="3068"/>
                  </a:lnTo>
                  <a:cubicBezTo>
                    <a:pt x="9259" y="-1354"/>
                    <a:pt x="6194" y="305"/>
                    <a:pt x="6194" y="305"/>
                  </a:cubicBezTo>
                  <a:lnTo>
                    <a:pt x="5989" y="4620"/>
                  </a:lnTo>
                  <a:cubicBezTo>
                    <a:pt x="5822" y="5156"/>
                    <a:pt x="2227" y="10811"/>
                    <a:pt x="2227" y="10811"/>
                  </a:cubicBezTo>
                  <a:cubicBezTo>
                    <a:pt x="2227" y="11110"/>
                    <a:pt x="-3" y="11410"/>
                    <a:pt x="0" y="11712"/>
                  </a:cubicBezTo>
                  <a:cubicBezTo>
                    <a:pt x="25" y="14313"/>
                    <a:pt x="0" y="16538"/>
                    <a:pt x="0" y="19232"/>
                  </a:cubicBezTo>
                  <a:cubicBezTo>
                    <a:pt x="2390" y="18729"/>
                    <a:pt x="3667" y="20246"/>
                    <a:pt x="8771" y="20246"/>
                  </a:cubicBezTo>
                  <a:cubicBezTo>
                    <a:pt x="10439" y="20246"/>
                    <a:pt x="12523" y="20024"/>
                    <a:pt x="14279" y="19790"/>
                  </a:cubicBezTo>
                  <a:lnTo>
                    <a:pt x="18874" y="19410"/>
                  </a:lnTo>
                  <a:cubicBezTo>
                    <a:pt x="19672" y="19344"/>
                    <a:pt x="20231" y="18621"/>
                    <a:pt x="20129" y="17792"/>
                  </a:cubicBezTo>
                  <a:cubicBezTo>
                    <a:pt x="20047" y="17153"/>
                    <a:pt x="20131" y="16649"/>
                    <a:pt x="19559" y="16477"/>
                  </a:cubicBezTo>
                  <a:cubicBezTo>
                    <a:pt x="19559" y="16477"/>
                    <a:pt x="21159" y="15622"/>
                    <a:pt x="21057" y="14793"/>
                  </a:cubicBezTo>
                  <a:cubicBezTo>
                    <a:pt x="20964" y="14083"/>
                    <a:pt x="20369" y="13446"/>
                    <a:pt x="20369" y="13446"/>
                  </a:cubicBezTo>
                  <a:cubicBezTo>
                    <a:pt x="21394" y="13361"/>
                    <a:pt x="21597" y="12620"/>
                    <a:pt x="21493" y="117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71" name="Shape 1271"/>
            <p:cNvSpPr/>
            <p:nvPr/>
          </p:nvSpPr>
          <p:spPr>
            <a:xfrm flipH="1" rot="10800000">
              <a:off x="1265237" y="1611312"/>
              <a:ext cx="328618" cy="380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0246" fill="norm" stroke="1" extrusionOk="0">
                  <a:moveTo>
                    <a:pt x="21493" y="11792"/>
                  </a:moveTo>
                  <a:cubicBezTo>
                    <a:pt x="21388" y="10966"/>
                    <a:pt x="19406" y="10426"/>
                    <a:pt x="19406" y="10426"/>
                  </a:cubicBezTo>
                  <a:cubicBezTo>
                    <a:pt x="20303" y="10351"/>
                    <a:pt x="20403" y="9622"/>
                    <a:pt x="20297" y="8793"/>
                  </a:cubicBezTo>
                  <a:cubicBezTo>
                    <a:pt x="20193" y="7964"/>
                    <a:pt x="19383" y="7353"/>
                    <a:pt x="18486" y="7426"/>
                  </a:cubicBezTo>
                  <a:lnTo>
                    <a:pt x="11115" y="8034"/>
                  </a:lnTo>
                  <a:lnTo>
                    <a:pt x="10069" y="8047"/>
                  </a:lnTo>
                  <a:lnTo>
                    <a:pt x="10420" y="3068"/>
                  </a:lnTo>
                  <a:cubicBezTo>
                    <a:pt x="9259" y="-1354"/>
                    <a:pt x="6194" y="305"/>
                    <a:pt x="6194" y="305"/>
                  </a:cubicBezTo>
                  <a:lnTo>
                    <a:pt x="5989" y="4620"/>
                  </a:lnTo>
                  <a:cubicBezTo>
                    <a:pt x="5822" y="5156"/>
                    <a:pt x="2227" y="10811"/>
                    <a:pt x="2227" y="10811"/>
                  </a:cubicBezTo>
                  <a:cubicBezTo>
                    <a:pt x="2227" y="11110"/>
                    <a:pt x="-3" y="11410"/>
                    <a:pt x="0" y="11712"/>
                  </a:cubicBezTo>
                  <a:cubicBezTo>
                    <a:pt x="25" y="14313"/>
                    <a:pt x="0" y="16538"/>
                    <a:pt x="0" y="19232"/>
                  </a:cubicBezTo>
                  <a:cubicBezTo>
                    <a:pt x="2390" y="18729"/>
                    <a:pt x="3667" y="20246"/>
                    <a:pt x="8771" y="20246"/>
                  </a:cubicBezTo>
                  <a:cubicBezTo>
                    <a:pt x="10439" y="20246"/>
                    <a:pt x="12523" y="20024"/>
                    <a:pt x="14279" y="19790"/>
                  </a:cubicBezTo>
                  <a:lnTo>
                    <a:pt x="18874" y="19410"/>
                  </a:lnTo>
                  <a:cubicBezTo>
                    <a:pt x="19672" y="19344"/>
                    <a:pt x="20231" y="18621"/>
                    <a:pt x="20129" y="17792"/>
                  </a:cubicBezTo>
                  <a:cubicBezTo>
                    <a:pt x="20047" y="17153"/>
                    <a:pt x="20131" y="16649"/>
                    <a:pt x="19559" y="16477"/>
                  </a:cubicBezTo>
                  <a:cubicBezTo>
                    <a:pt x="19559" y="16477"/>
                    <a:pt x="21159" y="15622"/>
                    <a:pt x="21057" y="14793"/>
                  </a:cubicBezTo>
                  <a:cubicBezTo>
                    <a:pt x="20964" y="14083"/>
                    <a:pt x="20882" y="13561"/>
                    <a:pt x="20134" y="13466"/>
                  </a:cubicBezTo>
                  <a:cubicBezTo>
                    <a:pt x="20134" y="13466"/>
                    <a:pt x="21597" y="12620"/>
                    <a:pt x="21493" y="117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52400" y="2047189"/>
              <a:ext cx="1750772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914400">
                <a:defRPr sz="1400" u="sng">
                  <a:solidFill>
                    <a:srgbClr val="225980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  <a:uFillTx/>
                </a:defRPr>
              </a:pPr>
              <a:r>
                <a:rPr sz="1400" u="sng">
                  <a:solidFill>
                    <a:srgbClr val="225980"/>
                  </a:solidFill>
                  <a:uFill>
                    <a:solidFill>
                      <a:srgbClr val="497FD2"/>
                    </a:solidFill>
                  </a:uFill>
                </a:rPr>
                <a:t>Add to your wish-list</a:t>
              </a:r>
            </a:p>
          </p:txBody>
        </p:sp>
      </p:grpSp>
      <p:grpSp>
        <p:nvGrpSpPr>
          <p:cNvPr id="1276" name="Group 1276"/>
          <p:cNvGrpSpPr/>
          <p:nvPr/>
        </p:nvGrpSpPr>
        <p:grpSpPr>
          <a:xfrm>
            <a:off x="19249817" y="2516738"/>
            <a:ext cx="3243835" cy="1155701"/>
            <a:chOff x="0" y="0"/>
            <a:chExt cx="3243833" cy="1155700"/>
          </a:xfrm>
        </p:grpSpPr>
        <p:sp>
          <p:nvSpPr>
            <p:cNvPr id="1274" name="Shape 1274"/>
            <p:cNvSpPr/>
            <p:nvPr/>
          </p:nvSpPr>
          <p:spPr>
            <a:xfrm>
              <a:off x="0" y="0"/>
              <a:ext cx="1143000" cy="11557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4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64</a:t>
              </a:r>
              <a:endParaRPr b="1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 of 100</a:t>
              </a: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219200" y="57150"/>
              <a:ext cx="2024634" cy="1028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914400">
                <a:defRPr sz="1800"/>
              </a:pPr>
              <a:r>
                <a:rPr b="1" sz="1400">
                  <a:solidFill>
                    <a:srgbClr val="22598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Metascore</a:t>
              </a:r>
              <a:endParaRPr b="1" sz="1400">
                <a:solidFill>
                  <a:srgbClr val="22598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914400">
                <a:defRPr sz="1800"/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Generally favorable reviews</a:t>
              </a:r>
              <a:endParaRPr sz="1200">
                <a:solidFill>
                  <a:srgbClr val="A6AAA9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914400">
                <a:defRPr sz="1800"/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based on</a:t>
              </a:r>
              <a:r>
                <a:rPr sz="12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sz="12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34 Critics</a:t>
              </a:r>
              <a:endParaRPr sz="1200">
                <a:solidFill>
                  <a:srgbClr val="3F98DB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914400">
                <a:defRPr sz="1800"/>
              </a:pPr>
              <a:endParaRPr sz="1200">
                <a:solidFill>
                  <a:srgbClr val="3F98DB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914400">
                <a:defRPr sz="1800"/>
              </a:pPr>
              <a:r>
                <a:rPr sz="12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What’s this?</a:t>
              </a:r>
            </a:p>
          </p:txBody>
        </p:sp>
      </p:grpSp>
      <p:grpSp>
        <p:nvGrpSpPr>
          <p:cNvPr id="1289" name="Group 1289"/>
          <p:cNvGrpSpPr/>
          <p:nvPr/>
        </p:nvGrpSpPr>
        <p:grpSpPr>
          <a:xfrm>
            <a:off x="19465717" y="4669388"/>
            <a:ext cx="2812035" cy="1155701"/>
            <a:chOff x="0" y="0"/>
            <a:chExt cx="2812033" cy="1155699"/>
          </a:xfrm>
        </p:grpSpPr>
        <p:sp>
          <p:nvSpPr>
            <p:cNvPr id="1277" name="Shape 1277"/>
            <p:cNvSpPr/>
            <p:nvPr/>
          </p:nvSpPr>
          <p:spPr>
            <a:xfrm>
              <a:off x="0" y="0"/>
              <a:ext cx="736601" cy="7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FFFFFF"/>
                  </a:solidFill>
                </a:rPr>
                <a:t>6.4</a:t>
              </a: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787400" y="40233"/>
              <a:ext cx="2024634" cy="668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914400">
                <a:defRPr sz="1800"/>
              </a:pPr>
              <a:r>
                <a:rPr b="1" sz="1400">
                  <a:solidFill>
                    <a:srgbClr val="225980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User Score</a:t>
              </a:r>
              <a:endParaRPr b="1" sz="1400">
                <a:solidFill>
                  <a:srgbClr val="225980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914400">
                <a:defRPr sz="1800"/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Generally favorable reviews</a:t>
              </a:r>
              <a:endParaRPr sz="1200">
                <a:solidFill>
                  <a:srgbClr val="A6AAA9"/>
                </a:solidFill>
                <a:uFill>
                  <a:solidFill>
                    <a:srgbClr val="5A5C5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914400">
                <a:defRPr sz="1800"/>
              </a:pPr>
              <a:r>
                <a:rPr sz="1200">
                  <a:solidFill>
                    <a:srgbClr val="A6AAA9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based on </a:t>
              </a:r>
              <a:r>
                <a:rPr sz="1200">
                  <a:solidFill>
                    <a:srgbClr val="3F98DB"/>
                  </a:solidFill>
                  <a:uFill>
                    <a:solidFill>
                      <a:srgbClr val="497FD2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32 CRatings</a:t>
              </a: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2700" y="8001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292100" y="8001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571500" y="8001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850900" y="8001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1130300" y="8001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1409700" y="8001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1689100" y="8001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914400">
                <a:defRPr b="1"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1981200" y="8001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914400">
                <a:defRPr b="1"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273300" y="8001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914400">
                <a:defRPr b="1"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565400" y="8001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914400">
                <a:defRPr b="1"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09" name="Group 1309"/>
          <p:cNvGrpSpPr/>
          <p:nvPr/>
        </p:nvGrpSpPr>
        <p:grpSpPr>
          <a:xfrm>
            <a:off x="18915933" y="7241252"/>
            <a:ext cx="3911601" cy="2108201"/>
            <a:chOff x="0" y="0"/>
            <a:chExt cx="3911600" cy="2108200"/>
          </a:xfrm>
        </p:grpSpPr>
        <p:sp>
          <p:nvSpPr>
            <p:cNvPr id="1290" name="Shape 1290"/>
            <p:cNvSpPr/>
            <p:nvPr/>
          </p:nvSpPr>
          <p:spPr>
            <a:xfrm>
              <a:off x="0" y="0"/>
              <a:ext cx="3911600" cy="2108200"/>
            </a:xfrm>
            <a:prstGeom prst="roundRect">
              <a:avLst>
                <a:gd name="adj" fmla="val 0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63500" y="63500"/>
              <a:ext cx="1612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Example.com Score</a:t>
              </a:r>
              <a:endParaRPr b="1" sz="14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40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3.4</a:t>
              </a:r>
              <a:endParaRPr b="1" sz="40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fair</a:t>
              </a: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1739900" y="63500"/>
              <a:ext cx="1447800" cy="4699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Critic Score</a:t>
              </a:r>
              <a:endParaRPr b="1"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 reviews</a:t>
              </a: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1739900" y="596900"/>
              <a:ext cx="1447800" cy="4699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584200"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User Score</a:t>
              </a:r>
              <a:endParaRPr b="1"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75 votes</a:t>
              </a: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1739900" y="1130300"/>
              <a:ext cx="1549400" cy="6096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584200">
                <a:def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3F98DB"/>
                  </a:solidFill>
                </a:rPr>
                <a:t>Your Score</a:t>
              </a:r>
              <a:endParaRPr b="1" sz="1200">
                <a:solidFill>
                  <a:srgbClr val="3F98DB"/>
                </a:solidFill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3187700" y="63500"/>
              <a:ext cx="660400" cy="469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3F98DB"/>
                  </a:solidFill>
                </a:rPr>
                <a:t>3.0</a:t>
              </a: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3187700" y="596900"/>
              <a:ext cx="660400" cy="469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3F98DB"/>
                  </a:solidFill>
                </a:rPr>
                <a:t>3.7</a:t>
              </a: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3187700" y="1130300"/>
              <a:ext cx="660400" cy="609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b="1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2.0</a:t>
              </a:r>
              <a:endParaRPr b="1" sz="24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Reset</a:t>
              </a: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63500" y="1805355"/>
              <a:ext cx="1604899" cy="250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100">
                  <a:solidFill>
                    <a:srgbClr val="FFFFFF"/>
                  </a:solidFill>
                </a:rPr>
                <a:t>About the rating system</a:t>
              </a: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336800" y="1780210"/>
              <a:ext cx="1553261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225980"/>
                  </a:solidFill>
                </a:rPr>
                <a:t>REVIEW THE GAME</a:t>
              </a:r>
            </a:p>
          </p:txBody>
        </p:sp>
        <p:grpSp>
          <p:nvGrpSpPr>
            <p:cNvPr id="1302" name="Group 1302"/>
            <p:cNvGrpSpPr/>
            <p:nvPr/>
          </p:nvGrpSpPr>
          <p:grpSpPr>
            <a:xfrm>
              <a:off x="1847849" y="1517649"/>
              <a:ext cx="152402" cy="152401"/>
              <a:chOff x="0" y="0"/>
              <a:chExt cx="152400" cy="152400"/>
            </a:xfrm>
          </p:grpSpPr>
          <p:sp>
            <p:nvSpPr>
              <p:cNvPr id="1300" name="Shape 1300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01" name="Shape 1301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303" name="Shape 1303"/>
            <p:cNvSpPr/>
            <p:nvPr/>
          </p:nvSpPr>
          <p:spPr>
            <a:xfrm>
              <a:off x="2374900" y="1511300"/>
              <a:ext cx="152400" cy="152400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306" name="Group 1306"/>
            <p:cNvGrpSpPr/>
            <p:nvPr/>
          </p:nvGrpSpPr>
          <p:grpSpPr>
            <a:xfrm>
              <a:off x="2101849" y="1517649"/>
              <a:ext cx="152402" cy="152401"/>
              <a:chOff x="0" y="0"/>
              <a:chExt cx="152400" cy="152400"/>
            </a:xfrm>
          </p:grpSpPr>
          <p:sp>
            <p:nvSpPr>
              <p:cNvPr id="1304" name="Shape 1304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307" name="Shape 1307"/>
            <p:cNvSpPr/>
            <p:nvPr/>
          </p:nvSpPr>
          <p:spPr>
            <a:xfrm>
              <a:off x="2654300" y="1511300"/>
              <a:ext cx="152400" cy="152400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921000" y="1511300"/>
              <a:ext cx="152400" cy="152400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395" name="Group 1395"/>
          <p:cNvGrpSpPr/>
          <p:nvPr/>
        </p:nvGrpSpPr>
        <p:grpSpPr>
          <a:xfrm>
            <a:off x="17570636" y="11070645"/>
            <a:ext cx="5384801" cy="1902868"/>
            <a:chOff x="0" y="0"/>
            <a:chExt cx="5384800" cy="1902866"/>
          </a:xfrm>
        </p:grpSpPr>
        <p:sp>
          <p:nvSpPr>
            <p:cNvPr id="1310" name="Shape 1310"/>
            <p:cNvSpPr/>
            <p:nvPr/>
          </p:nvSpPr>
          <p:spPr>
            <a:xfrm>
              <a:off x="0" y="0"/>
              <a:ext cx="5384800" cy="1841500"/>
            </a:xfrm>
            <a:prstGeom prst="roundRect">
              <a:avLst>
                <a:gd name="adj" fmla="val 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127000" y="187465"/>
              <a:ext cx="2868016" cy="38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AVERAGE USER RATING:</a:t>
              </a: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177800" y="5588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393700" y="5588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609600" y="5588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825500" y="5588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1041400" y="5588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1257300" y="5588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1473200" y="5588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1689100" y="5588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1905000" y="5588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20900" y="558800"/>
              <a:ext cx="190500" cy="355600"/>
            </a:xfrm>
            <a:prstGeom prst="roundRect">
              <a:avLst>
                <a:gd name="adj" fmla="val 2411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578100" y="506070"/>
              <a:ext cx="453238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2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3F98DB"/>
                  </a:solidFill>
                </a:rPr>
                <a:t>10</a:t>
              </a: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187325" y="1054100"/>
              <a:ext cx="2120903" cy="508000"/>
            </a:xfrm>
            <a:prstGeom prst="roundRect">
              <a:avLst>
                <a:gd name="adj" fmla="val 953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438150" y="1092200"/>
              <a:ext cx="1549401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buClr>
                  <a:srgbClr val="FAFFFF"/>
                </a:buClr>
                <a:buFont typeface="Helvetica Neue"/>
                <a:defRPr b="1" sz="1400">
                  <a:solidFill>
                    <a:srgbClr val="3F98DB"/>
                  </a:solidFill>
                  <a:uFill>
                    <a:solidFill>
                      <a:srgbClr val="FA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3F98DB"/>
                  </a:solidFill>
                  <a:uFill>
                    <a:solidFill>
                      <a:srgbClr val="FAFFFF"/>
                    </a:solidFill>
                  </a:uFill>
                </a:rPr>
                <a:t>WRITE A REVIEW!</a:t>
              </a: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571500" y="1627733"/>
              <a:ext cx="134752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 u="sng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200" u="sng">
                  <a:solidFill>
                    <a:srgbClr val="3F98DB"/>
                  </a:solidFill>
                </a:rPr>
                <a:t>Read all 5 reviews</a:t>
              </a: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3302000" y="256133"/>
              <a:ext cx="805892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Gameplay</a:t>
              </a: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3314700" y="700633"/>
              <a:ext cx="72953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Graphics</a:t>
              </a: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3302000" y="1145133"/>
              <a:ext cx="602742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Sound</a:t>
              </a:r>
              <a:r>
                <a:rPr sz="1200">
                  <a:solidFill>
                    <a:srgbClr val="67686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</a:t>
              </a:r>
            </a:p>
          </p:txBody>
        </p:sp>
        <p:grpSp>
          <p:nvGrpSpPr>
            <p:cNvPr id="1331" name="Group 1331"/>
            <p:cNvGrpSpPr/>
            <p:nvPr/>
          </p:nvGrpSpPr>
          <p:grpSpPr>
            <a:xfrm>
              <a:off x="3352800" y="488950"/>
              <a:ext cx="152401" cy="152401"/>
              <a:chOff x="0" y="0"/>
              <a:chExt cx="152400" cy="152400"/>
            </a:xfrm>
          </p:grpSpPr>
          <p:sp>
            <p:nvSpPr>
              <p:cNvPr id="1329" name="Shape 1329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30" name="Shape 1330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334" name="Group 1334"/>
            <p:cNvGrpSpPr/>
            <p:nvPr/>
          </p:nvGrpSpPr>
          <p:grpSpPr>
            <a:xfrm>
              <a:off x="3544005" y="491035"/>
              <a:ext cx="152401" cy="152401"/>
              <a:chOff x="0" y="0"/>
              <a:chExt cx="152400" cy="152400"/>
            </a:xfrm>
          </p:grpSpPr>
          <p:sp>
            <p:nvSpPr>
              <p:cNvPr id="1332" name="Shape 1332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33" name="Shape 1333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337" name="Group 1337"/>
            <p:cNvGrpSpPr/>
            <p:nvPr/>
          </p:nvGrpSpPr>
          <p:grpSpPr>
            <a:xfrm>
              <a:off x="3735211" y="492078"/>
              <a:ext cx="152401" cy="152401"/>
              <a:chOff x="0" y="0"/>
              <a:chExt cx="152400" cy="152400"/>
            </a:xfrm>
          </p:grpSpPr>
          <p:sp>
            <p:nvSpPr>
              <p:cNvPr id="1335" name="Shape 1335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36" name="Shape 1336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340" name="Group 1340"/>
            <p:cNvGrpSpPr/>
            <p:nvPr/>
          </p:nvGrpSpPr>
          <p:grpSpPr>
            <a:xfrm>
              <a:off x="3926416" y="496248"/>
              <a:ext cx="152401" cy="152402"/>
              <a:chOff x="0" y="0"/>
              <a:chExt cx="152400" cy="152400"/>
            </a:xfrm>
          </p:grpSpPr>
          <p:sp>
            <p:nvSpPr>
              <p:cNvPr id="1338" name="Shape 1338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39" name="Shape 1339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343" name="Group 1343"/>
            <p:cNvGrpSpPr/>
            <p:nvPr/>
          </p:nvGrpSpPr>
          <p:grpSpPr>
            <a:xfrm>
              <a:off x="4117622" y="489992"/>
              <a:ext cx="152401" cy="152401"/>
              <a:chOff x="0" y="0"/>
              <a:chExt cx="152400" cy="152400"/>
            </a:xfrm>
          </p:grpSpPr>
          <p:sp>
            <p:nvSpPr>
              <p:cNvPr id="1341" name="Shape 1341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42" name="Shape 1342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346" name="Group 1346"/>
            <p:cNvGrpSpPr/>
            <p:nvPr/>
          </p:nvGrpSpPr>
          <p:grpSpPr>
            <a:xfrm>
              <a:off x="4308827" y="493121"/>
              <a:ext cx="152401" cy="152401"/>
              <a:chOff x="0" y="0"/>
              <a:chExt cx="152400" cy="152400"/>
            </a:xfrm>
          </p:grpSpPr>
          <p:sp>
            <p:nvSpPr>
              <p:cNvPr id="1344" name="Shape 1344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45" name="Shape 1345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349" name="Group 1349"/>
            <p:cNvGrpSpPr/>
            <p:nvPr/>
          </p:nvGrpSpPr>
          <p:grpSpPr>
            <a:xfrm>
              <a:off x="4500033" y="495206"/>
              <a:ext cx="152401" cy="152401"/>
              <a:chOff x="0" y="0"/>
              <a:chExt cx="152400" cy="152400"/>
            </a:xfrm>
          </p:grpSpPr>
          <p:sp>
            <p:nvSpPr>
              <p:cNvPr id="1347" name="Shape 1347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48" name="Shape 1348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352" name="Group 1352"/>
            <p:cNvGrpSpPr/>
            <p:nvPr/>
          </p:nvGrpSpPr>
          <p:grpSpPr>
            <a:xfrm>
              <a:off x="4691238" y="494163"/>
              <a:ext cx="152402" cy="152401"/>
              <a:chOff x="0" y="0"/>
              <a:chExt cx="152400" cy="152400"/>
            </a:xfrm>
          </p:grpSpPr>
          <p:sp>
            <p:nvSpPr>
              <p:cNvPr id="1350" name="Shape 1350"/>
              <p:cNvSpPr/>
              <p:nvPr/>
            </p:nvSpPr>
            <p:spPr>
              <a:xfrm>
                <a:off x="0" y="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51" name="Shape 1351"/>
              <p:cNvSpPr/>
              <p:nvPr/>
            </p:nvSpPr>
            <p:spPr>
              <a:xfrm>
                <a:off x="38100" y="38100"/>
                <a:ext cx="76201" cy="76201"/>
              </a:xfrm>
              <a:prstGeom prst="roundRect">
                <a:avLst>
                  <a:gd name="adj" fmla="val 50000"/>
                </a:avLst>
              </a:prstGeom>
              <a:solidFill>
                <a:srgbClr val="53585F"/>
              </a:solidFill>
              <a:ln w="6350" cap="flat">
                <a:solidFill>
                  <a:srgbClr val="56565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353" name="Shape 1353"/>
            <p:cNvSpPr/>
            <p:nvPr/>
          </p:nvSpPr>
          <p:spPr>
            <a:xfrm>
              <a:off x="4882444" y="497292"/>
              <a:ext cx="152401" cy="152401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5073650" y="498334"/>
              <a:ext cx="152400" cy="152401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 w="12700" cap="flat">
              <a:solidFill>
                <a:srgbClr val="FCFD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371" name="Group 1371"/>
            <p:cNvGrpSpPr/>
            <p:nvPr/>
          </p:nvGrpSpPr>
          <p:grpSpPr>
            <a:xfrm>
              <a:off x="3359502" y="942927"/>
              <a:ext cx="1857023" cy="157615"/>
              <a:chOff x="0" y="0"/>
              <a:chExt cx="1857022" cy="157613"/>
            </a:xfrm>
          </p:grpSpPr>
          <p:grpSp>
            <p:nvGrpSpPr>
              <p:cNvPr id="1357" name="Group 1357"/>
              <p:cNvGrpSpPr/>
              <p:nvPr/>
            </p:nvGrpSpPr>
            <p:grpSpPr>
              <a:xfrm>
                <a:off x="0" y="0"/>
                <a:ext cx="152401" cy="152401"/>
                <a:chOff x="0" y="0"/>
                <a:chExt cx="152400" cy="152400"/>
              </a:xfrm>
            </p:grpSpPr>
            <p:sp>
              <p:nvSpPr>
                <p:cNvPr id="1355" name="Shape 1355"/>
                <p:cNvSpPr/>
                <p:nvPr/>
              </p:nvSpPr>
              <p:spPr>
                <a:xfrm>
                  <a:off x="0" y="0"/>
                  <a:ext cx="152401" cy="1524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EAEA"/>
                </a:solidFill>
                <a:ln w="12700" cap="flat">
                  <a:solidFill>
                    <a:srgbClr val="FCFD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356" name="Shape 1356"/>
                <p:cNvSpPr/>
                <p:nvPr/>
              </p:nvSpPr>
              <p:spPr>
                <a:xfrm>
                  <a:off x="38100" y="38100"/>
                  <a:ext cx="76201" cy="762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3585F"/>
                </a:solidFill>
                <a:ln w="6350" cap="flat">
                  <a:solidFill>
                    <a:srgbClr val="565656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360" name="Group 1360"/>
              <p:cNvGrpSpPr/>
              <p:nvPr/>
            </p:nvGrpSpPr>
            <p:grpSpPr>
              <a:xfrm>
                <a:off x="189402" y="2085"/>
                <a:ext cx="152401" cy="152401"/>
                <a:chOff x="0" y="0"/>
                <a:chExt cx="152400" cy="152400"/>
              </a:xfrm>
            </p:grpSpPr>
            <p:sp>
              <p:nvSpPr>
                <p:cNvPr id="1358" name="Shape 1358"/>
                <p:cNvSpPr/>
                <p:nvPr/>
              </p:nvSpPr>
              <p:spPr>
                <a:xfrm>
                  <a:off x="0" y="0"/>
                  <a:ext cx="152401" cy="1524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EAEA"/>
                </a:solidFill>
                <a:ln w="12700" cap="flat">
                  <a:solidFill>
                    <a:srgbClr val="FCFD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359" name="Shape 1359"/>
                <p:cNvSpPr/>
                <p:nvPr/>
              </p:nvSpPr>
              <p:spPr>
                <a:xfrm>
                  <a:off x="38100" y="38100"/>
                  <a:ext cx="76201" cy="762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3585F"/>
                </a:solidFill>
                <a:ln w="6350" cap="flat">
                  <a:solidFill>
                    <a:srgbClr val="565656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363" name="Group 1363"/>
              <p:cNvGrpSpPr/>
              <p:nvPr/>
            </p:nvGrpSpPr>
            <p:grpSpPr>
              <a:xfrm>
                <a:off x="378804" y="1042"/>
                <a:ext cx="152402" cy="152401"/>
                <a:chOff x="0" y="0"/>
                <a:chExt cx="152400" cy="152400"/>
              </a:xfrm>
            </p:grpSpPr>
            <p:sp>
              <p:nvSpPr>
                <p:cNvPr id="1361" name="Shape 1361"/>
                <p:cNvSpPr/>
                <p:nvPr/>
              </p:nvSpPr>
              <p:spPr>
                <a:xfrm>
                  <a:off x="0" y="0"/>
                  <a:ext cx="152401" cy="1524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EAEA"/>
                </a:solidFill>
                <a:ln w="12700" cap="flat">
                  <a:solidFill>
                    <a:srgbClr val="FCFD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362" name="Shape 1362"/>
                <p:cNvSpPr/>
                <p:nvPr/>
              </p:nvSpPr>
              <p:spPr>
                <a:xfrm>
                  <a:off x="38100" y="38100"/>
                  <a:ext cx="76201" cy="762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3585F"/>
                </a:solidFill>
                <a:ln w="6350" cap="flat">
                  <a:solidFill>
                    <a:srgbClr val="565656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sp>
            <p:nvSpPr>
              <p:cNvPr id="1364" name="Shape 1364"/>
              <p:cNvSpPr/>
              <p:nvPr/>
            </p:nvSpPr>
            <p:spPr>
              <a:xfrm>
                <a:off x="568207" y="4171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65" name="Shape 1365"/>
              <p:cNvSpPr/>
              <p:nvPr/>
            </p:nvSpPr>
            <p:spPr>
              <a:xfrm>
                <a:off x="757609" y="5213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66" name="Shape 1366"/>
              <p:cNvSpPr/>
              <p:nvPr/>
            </p:nvSpPr>
            <p:spPr>
              <a:xfrm>
                <a:off x="947012" y="417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67" name="Shape 1367"/>
              <p:cNvSpPr/>
              <p:nvPr/>
            </p:nvSpPr>
            <p:spPr>
              <a:xfrm>
                <a:off x="1136414" y="5213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68" name="Shape 1368"/>
              <p:cNvSpPr/>
              <p:nvPr/>
            </p:nvSpPr>
            <p:spPr>
              <a:xfrm>
                <a:off x="1325817" y="4170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69" name="Shape 1369"/>
              <p:cNvSpPr/>
              <p:nvPr/>
            </p:nvSpPr>
            <p:spPr>
              <a:xfrm>
                <a:off x="1515219" y="5213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70" name="Shape 1370"/>
              <p:cNvSpPr/>
              <p:nvPr/>
            </p:nvSpPr>
            <p:spPr>
              <a:xfrm>
                <a:off x="1704622" y="5213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394" name="Group 1394"/>
            <p:cNvGrpSpPr/>
            <p:nvPr/>
          </p:nvGrpSpPr>
          <p:grpSpPr>
            <a:xfrm>
              <a:off x="3352447" y="1398991"/>
              <a:ext cx="1867606" cy="159700"/>
              <a:chOff x="0" y="0"/>
              <a:chExt cx="1867605" cy="159699"/>
            </a:xfrm>
          </p:grpSpPr>
          <p:grpSp>
            <p:nvGrpSpPr>
              <p:cNvPr id="1374" name="Group 1374"/>
              <p:cNvGrpSpPr/>
              <p:nvPr/>
            </p:nvGrpSpPr>
            <p:grpSpPr>
              <a:xfrm>
                <a:off x="0" y="0"/>
                <a:ext cx="152401" cy="152401"/>
                <a:chOff x="0" y="0"/>
                <a:chExt cx="152400" cy="152400"/>
              </a:xfrm>
            </p:grpSpPr>
            <p:sp>
              <p:nvSpPr>
                <p:cNvPr id="1372" name="Shape 1372"/>
                <p:cNvSpPr/>
                <p:nvPr/>
              </p:nvSpPr>
              <p:spPr>
                <a:xfrm>
                  <a:off x="0" y="0"/>
                  <a:ext cx="152401" cy="1524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EAEA"/>
                </a:solidFill>
                <a:ln w="12700" cap="flat">
                  <a:solidFill>
                    <a:srgbClr val="FCFD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373" name="Shape 1373"/>
                <p:cNvSpPr/>
                <p:nvPr/>
              </p:nvSpPr>
              <p:spPr>
                <a:xfrm>
                  <a:off x="38100" y="38100"/>
                  <a:ext cx="76201" cy="762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3585F"/>
                </a:solidFill>
                <a:ln w="6350" cap="flat">
                  <a:solidFill>
                    <a:srgbClr val="565656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377" name="Group 1377"/>
              <p:cNvGrpSpPr/>
              <p:nvPr/>
            </p:nvGrpSpPr>
            <p:grpSpPr>
              <a:xfrm>
                <a:off x="190578" y="1621"/>
                <a:ext cx="152401" cy="152402"/>
                <a:chOff x="0" y="0"/>
                <a:chExt cx="152400" cy="152400"/>
              </a:xfrm>
            </p:grpSpPr>
            <p:sp>
              <p:nvSpPr>
                <p:cNvPr id="1375" name="Shape 1375"/>
                <p:cNvSpPr/>
                <p:nvPr/>
              </p:nvSpPr>
              <p:spPr>
                <a:xfrm>
                  <a:off x="0" y="0"/>
                  <a:ext cx="152401" cy="1524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EAEA"/>
                </a:solidFill>
                <a:ln w="12700" cap="flat">
                  <a:solidFill>
                    <a:srgbClr val="FCFD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376" name="Shape 1376"/>
                <p:cNvSpPr/>
                <p:nvPr/>
              </p:nvSpPr>
              <p:spPr>
                <a:xfrm>
                  <a:off x="38100" y="38100"/>
                  <a:ext cx="76201" cy="762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3585F"/>
                </a:solidFill>
                <a:ln w="6350" cap="flat">
                  <a:solidFill>
                    <a:srgbClr val="565656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380" name="Group 1380"/>
              <p:cNvGrpSpPr/>
              <p:nvPr/>
            </p:nvGrpSpPr>
            <p:grpSpPr>
              <a:xfrm>
                <a:off x="381156" y="4054"/>
                <a:ext cx="152401" cy="152402"/>
                <a:chOff x="0" y="0"/>
                <a:chExt cx="152400" cy="152400"/>
              </a:xfrm>
            </p:grpSpPr>
            <p:sp>
              <p:nvSpPr>
                <p:cNvPr id="1378" name="Shape 1378"/>
                <p:cNvSpPr/>
                <p:nvPr/>
              </p:nvSpPr>
              <p:spPr>
                <a:xfrm>
                  <a:off x="0" y="0"/>
                  <a:ext cx="152401" cy="1524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EAEA"/>
                </a:solidFill>
                <a:ln w="12700" cap="flat">
                  <a:solidFill>
                    <a:srgbClr val="FCFD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379" name="Shape 1379"/>
                <p:cNvSpPr/>
                <p:nvPr/>
              </p:nvSpPr>
              <p:spPr>
                <a:xfrm>
                  <a:off x="38100" y="38100"/>
                  <a:ext cx="76201" cy="762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3585F"/>
                </a:solidFill>
                <a:ln w="6350" cap="flat">
                  <a:solidFill>
                    <a:srgbClr val="565656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383" name="Group 1383"/>
              <p:cNvGrpSpPr/>
              <p:nvPr/>
            </p:nvGrpSpPr>
            <p:grpSpPr>
              <a:xfrm>
                <a:off x="571735" y="7298"/>
                <a:ext cx="152401" cy="152402"/>
                <a:chOff x="0" y="0"/>
                <a:chExt cx="152400" cy="152400"/>
              </a:xfrm>
            </p:grpSpPr>
            <p:sp>
              <p:nvSpPr>
                <p:cNvPr id="1381" name="Shape 1381"/>
                <p:cNvSpPr/>
                <p:nvPr/>
              </p:nvSpPr>
              <p:spPr>
                <a:xfrm>
                  <a:off x="0" y="0"/>
                  <a:ext cx="152401" cy="1524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EAEA"/>
                </a:solidFill>
                <a:ln w="12700" cap="flat">
                  <a:solidFill>
                    <a:srgbClr val="FCFD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382" name="Shape 1382"/>
                <p:cNvSpPr/>
                <p:nvPr/>
              </p:nvSpPr>
              <p:spPr>
                <a:xfrm>
                  <a:off x="38100" y="38100"/>
                  <a:ext cx="76201" cy="762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3585F"/>
                </a:solidFill>
                <a:ln w="6350" cap="flat">
                  <a:solidFill>
                    <a:srgbClr val="565656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386" name="Group 1386"/>
              <p:cNvGrpSpPr/>
              <p:nvPr/>
            </p:nvGrpSpPr>
            <p:grpSpPr>
              <a:xfrm>
                <a:off x="762313" y="810"/>
                <a:ext cx="152401" cy="152402"/>
                <a:chOff x="0" y="0"/>
                <a:chExt cx="152400" cy="152400"/>
              </a:xfrm>
            </p:grpSpPr>
            <p:sp>
              <p:nvSpPr>
                <p:cNvPr id="1384" name="Shape 1384"/>
                <p:cNvSpPr/>
                <p:nvPr/>
              </p:nvSpPr>
              <p:spPr>
                <a:xfrm>
                  <a:off x="0" y="0"/>
                  <a:ext cx="152401" cy="1524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EAEA"/>
                </a:solidFill>
                <a:ln w="12700" cap="flat">
                  <a:solidFill>
                    <a:srgbClr val="FCFD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385" name="Shape 1385"/>
                <p:cNvSpPr/>
                <p:nvPr/>
              </p:nvSpPr>
              <p:spPr>
                <a:xfrm>
                  <a:off x="38100" y="38100"/>
                  <a:ext cx="76201" cy="762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3585F"/>
                </a:solidFill>
                <a:ln w="6350" cap="flat">
                  <a:solidFill>
                    <a:srgbClr val="565656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389" name="Group 1389"/>
              <p:cNvGrpSpPr/>
              <p:nvPr/>
            </p:nvGrpSpPr>
            <p:grpSpPr>
              <a:xfrm>
                <a:off x="952891" y="6487"/>
                <a:ext cx="152402" cy="152402"/>
                <a:chOff x="0" y="0"/>
                <a:chExt cx="152400" cy="152400"/>
              </a:xfrm>
            </p:grpSpPr>
            <p:sp>
              <p:nvSpPr>
                <p:cNvPr id="1387" name="Shape 1387"/>
                <p:cNvSpPr/>
                <p:nvPr/>
              </p:nvSpPr>
              <p:spPr>
                <a:xfrm>
                  <a:off x="0" y="0"/>
                  <a:ext cx="152401" cy="1524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EAEA"/>
                </a:solidFill>
                <a:ln w="12700" cap="flat">
                  <a:solidFill>
                    <a:srgbClr val="FCFD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388" name="Shape 1388"/>
                <p:cNvSpPr/>
                <p:nvPr/>
              </p:nvSpPr>
              <p:spPr>
                <a:xfrm>
                  <a:off x="38100" y="38100"/>
                  <a:ext cx="76201" cy="762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3585F"/>
                </a:solidFill>
                <a:ln w="6350" cap="flat">
                  <a:solidFill>
                    <a:srgbClr val="565656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marL="40639" marR="40639" algn="l" defTabSz="914400">
                    <a:defRPr sz="1200">
                      <a:uFill>
                        <a:solidFill/>
                      </a:u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sp>
            <p:nvSpPr>
              <p:cNvPr id="1390" name="Shape 1390"/>
              <p:cNvSpPr/>
              <p:nvPr/>
            </p:nvSpPr>
            <p:spPr>
              <a:xfrm>
                <a:off x="1143470" y="2433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91" name="Shape 1391"/>
              <p:cNvSpPr/>
              <p:nvPr/>
            </p:nvSpPr>
            <p:spPr>
              <a:xfrm>
                <a:off x="1334048" y="5676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92" name="Shape 1392"/>
              <p:cNvSpPr/>
              <p:nvPr/>
            </p:nvSpPr>
            <p:spPr>
              <a:xfrm>
                <a:off x="1524626" y="3128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393" name="Shape 1393"/>
              <p:cNvSpPr/>
              <p:nvPr/>
            </p:nvSpPr>
            <p:spPr>
              <a:xfrm>
                <a:off x="1715205" y="4865"/>
                <a:ext cx="152401" cy="152401"/>
              </a:xfrm>
              <a:prstGeom prst="roundRect">
                <a:avLst>
                  <a:gd name="adj" fmla="val 50000"/>
                </a:avLst>
              </a:prstGeom>
              <a:solidFill>
                <a:srgbClr val="EAEAEA"/>
              </a:solidFill>
              <a:ln w="12700" cap="flat">
                <a:solidFill>
                  <a:srgbClr val="FCFD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roup 1404"/>
          <p:cNvGrpSpPr/>
          <p:nvPr/>
        </p:nvGrpSpPr>
        <p:grpSpPr>
          <a:xfrm>
            <a:off x="890534" y="2552490"/>
            <a:ext cx="11442702" cy="530040"/>
            <a:chOff x="0" y="0"/>
            <a:chExt cx="11442701" cy="530038"/>
          </a:xfrm>
        </p:grpSpPr>
        <p:sp>
          <p:nvSpPr>
            <p:cNvPr id="1397" name="Shape 1397"/>
            <p:cNvSpPr/>
            <p:nvPr/>
          </p:nvSpPr>
          <p:spPr>
            <a:xfrm>
              <a:off x="0" y="0"/>
              <a:ext cx="1391356" cy="530039"/>
            </a:xfrm>
            <a:prstGeom prst="roundRect">
              <a:avLst>
                <a:gd name="adj" fmla="val 0"/>
              </a:avLst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580319" y="137692"/>
              <a:ext cx="26670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5" y="7855"/>
                  </a:moveTo>
                  <a:lnTo>
                    <a:pt x="18655" y="1877"/>
                  </a:lnTo>
                  <a:lnTo>
                    <a:pt x="14727" y="1877"/>
                  </a:lnTo>
                  <a:lnTo>
                    <a:pt x="14727" y="3927"/>
                  </a:lnTo>
                  <a:lnTo>
                    <a:pt x="10799" y="0"/>
                  </a:lnTo>
                  <a:lnTo>
                    <a:pt x="0" y="10799"/>
                  </a:lnTo>
                  <a:lnTo>
                    <a:pt x="1963" y="10799"/>
                  </a:lnTo>
                  <a:lnTo>
                    <a:pt x="1963" y="21600"/>
                  </a:lnTo>
                  <a:lnTo>
                    <a:pt x="7855" y="21600"/>
                  </a:lnTo>
                  <a:lnTo>
                    <a:pt x="7855" y="12764"/>
                  </a:lnTo>
                  <a:lnTo>
                    <a:pt x="13745" y="12764"/>
                  </a:lnTo>
                  <a:lnTo>
                    <a:pt x="13745" y="21600"/>
                  </a:lnTo>
                  <a:lnTo>
                    <a:pt x="19636" y="21600"/>
                  </a:lnTo>
                  <a:lnTo>
                    <a:pt x="19636" y="10799"/>
                  </a:lnTo>
                  <a:lnTo>
                    <a:pt x="21600" y="10799"/>
                  </a:lnTo>
                  <a:lnTo>
                    <a:pt x="18655" y="7855"/>
                  </a:lnTo>
                  <a:close/>
                </a:path>
              </a:pathLst>
            </a:custGeom>
            <a:solidFill>
              <a:srgbClr val="316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1511300" y="0"/>
              <a:ext cx="1967090" cy="530039"/>
            </a:xfrm>
            <a:prstGeom prst="roundRect">
              <a:avLst>
                <a:gd name="adj" fmla="val 0"/>
              </a:avLst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5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500">
                  <a:solidFill>
                    <a:srgbClr val="31663A"/>
                  </a:solidFill>
                </a:rPr>
                <a:t>Find Rates</a:t>
              </a: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3502378" y="0"/>
              <a:ext cx="1967090" cy="530039"/>
            </a:xfrm>
            <a:prstGeom prst="roundRect">
              <a:avLst>
                <a:gd name="adj" fmla="val 0"/>
              </a:avLst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5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500">
                  <a:solidFill>
                    <a:srgbClr val="31663A"/>
                  </a:solidFill>
                </a:rPr>
                <a:t>Deals</a:t>
              </a: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5493457" y="0"/>
              <a:ext cx="1967090" cy="530039"/>
            </a:xfrm>
            <a:prstGeom prst="roundRect">
              <a:avLst>
                <a:gd name="adj" fmla="val 0"/>
              </a:avLst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5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500">
                  <a:solidFill>
                    <a:srgbClr val="31663A"/>
                  </a:solidFill>
                </a:rPr>
                <a:t>Reviews</a:t>
              </a: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7484533" y="0"/>
              <a:ext cx="1967090" cy="530039"/>
            </a:xfrm>
            <a:prstGeom prst="roundRect">
              <a:avLst>
                <a:gd name="adj" fmla="val 0"/>
              </a:avLst>
            </a:prstGeom>
            <a:solidFill>
              <a:srgbClr val="44882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5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500">
                  <a:solidFill>
                    <a:srgbClr val="FFFFFF"/>
                  </a:solidFill>
                </a:rPr>
                <a:t>Tools</a:t>
              </a: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9475612" y="0"/>
              <a:ext cx="1967090" cy="530039"/>
            </a:xfrm>
            <a:prstGeom prst="roundRect">
              <a:avLst>
                <a:gd name="adj" fmla="val 0"/>
              </a:avLst>
            </a:prstGeom>
            <a:solidFill>
              <a:srgbClr val="59AE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5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500">
                  <a:solidFill>
                    <a:srgbClr val="31663A"/>
                  </a:solidFill>
                </a:rPr>
                <a:t>Banks</a:t>
              </a:r>
            </a:p>
          </p:txBody>
        </p:sp>
      </p:grpSp>
      <p:sp>
        <p:nvSpPr>
          <p:cNvPr id="1405" name="Shape 1405"/>
          <p:cNvSpPr/>
          <p:nvPr/>
        </p:nvSpPr>
        <p:spPr>
          <a:xfrm>
            <a:off x="743665" y="803474"/>
            <a:ext cx="284094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Navigation</a:t>
            </a:r>
          </a:p>
        </p:txBody>
      </p:sp>
      <p:grpSp>
        <p:nvGrpSpPr>
          <p:cNvPr id="1422" name="Group 1422"/>
          <p:cNvGrpSpPr/>
          <p:nvPr/>
        </p:nvGrpSpPr>
        <p:grpSpPr>
          <a:xfrm>
            <a:off x="851400" y="6116926"/>
            <a:ext cx="3179915" cy="2528839"/>
            <a:chOff x="0" y="0"/>
            <a:chExt cx="3179913" cy="2528838"/>
          </a:xfrm>
        </p:grpSpPr>
        <p:sp>
          <p:nvSpPr>
            <p:cNvPr id="1406" name="Shape 1406"/>
            <p:cNvSpPr/>
            <p:nvPr/>
          </p:nvSpPr>
          <p:spPr>
            <a:xfrm>
              <a:off x="14237" y="0"/>
              <a:ext cx="3165677" cy="1"/>
            </a:xfrm>
            <a:prstGeom prst="line">
              <a:avLst/>
            </a:prstGeom>
            <a:noFill/>
            <a:ln w="12700" cap="flat">
              <a:solidFill>
                <a:srgbClr val="497FD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0" y="496837"/>
              <a:ext cx="3165676" cy="2"/>
            </a:xfrm>
            <a:prstGeom prst="line">
              <a:avLst/>
            </a:prstGeom>
            <a:noFill/>
            <a:ln w="12700" cap="flat">
              <a:solidFill>
                <a:srgbClr val="3F98D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0" y="1004837"/>
              <a:ext cx="3165676" cy="2"/>
            </a:xfrm>
            <a:prstGeom prst="line">
              <a:avLst/>
            </a:prstGeom>
            <a:noFill/>
            <a:ln w="12700" cap="flat">
              <a:solidFill>
                <a:srgbClr val="3F98D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12700" y="1512837"/>
              <a:ext cx="3165676" cy="2"/>
            </a:xfrm>
            <a:prstGeom prst="line">
              <a:avLst/>
            </a:prstGeom>
            <a:noFill/>
            <a:ln w="12700" cap="flat">
              <a:solidFill>
                <a:srgbClr val="3F98D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0" y="2020837"/>
              <a:ext cx="3165676" cy="2"/>
            </a:xfrm>
            <a:prstGeom prst="line">
              <a:avLst/>
            </a:prstGeom>
            <a:noFill/>
            <a:ln w="12700" cap="flat">
              <a:solidFill>
                <a:srgbClr val="3F98D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0" y="2528837"/>
              <a:ext cx="3165676" cy="2"/>
            </a:xfrm>
            <a:prstGeom prst="line">
              <a:avLst/>
            </a:prstGeom>
            <a:noFill/>
            <a:ln w="12700" cap="flat">
              <a:solidFill>
                <a:srgbClr val="3F98D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342900" y="80582"/>
              <a:ext cx="851713" cy="324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6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A6AAA9"/>
                  </a:solidFill>
                </a:rPr>
                <a:t>Editorial</a:t>
              </a: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342900" y="588685"/>
              <a:ext cx="1348334" cy="337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6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600">
                  <a:solidFill>
                    <a:srgbClr val="3F98DB"/>
                  </a:solidFill>
                </a:rPr>
                <a:t>Help Wanted</a:t>
              </a: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342900" y="1090232"/>
              <a:ext cx="1593393" cy="324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6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A6AAA9"/>
                  </a:solidFill>
                </a:rPr>
                <a:t>Archived Edition</a:t>
              </a: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342900" y="1623632"/>
              <a:ext cx="2270862" cy="324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6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A6AAA9"/>
                  </a:solidFill>
                </a:rPr>
                <a:t>Submit a Press Release</a:t>
              </a: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342899" y="2118932"/>
              <a:ext cx="1092913" cy="324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sz="1600">
                  <a:solidFill>
                    <a:srgbClr val="A6AAA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A6AAA9"/>
                  </a:solidFill>
                </a:rPr>
                <a:t>Post a Job</a:t>
              </a: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158749" y="179337"/>
              <a:ext cx="114301" cy="1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3F98D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152399" y="687337"/>
              <a:ext cx="114301" cy="1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3F98DB"/>
            </a:solidFill>
            <a:ln w="12700" cap="flat">
              <a:solidFill>
                <a:srgbClr val="3F98D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152399" y="1208037"/>
              <a:ext cx="114301" cy="1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3F98D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152399" y="2236737"/>
              <a:ext cx="114301" cy="1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3F98D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152399" y="1716037"/>
              <a:ext cx="114301" cy="1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3F98D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435" name="Group 1435"/>
          <p:cNvGrpSpPr/>
          <p:nvPr/>
        </p:nvGrpSpPr>
        <p:grpSpPr>
          <a:xfrm>
            <a:off x="-57589" y="3996414"/>
            <a:ext cx="11433415" cy="987800"/>
            <a:chOff x="0" y="0"/>
            <a:chExt cx="11433414" cy="987798"/>
          </a:xfrm>
        </p:grpSpPr>
        <p:sp>
          <p:nvSpPr>
            <p:cNvPr id="1423" name="Shape 1423"/>
            <p:cNvSpPr/>
            <p:nvPr/>
          </p:nvSpPr>
          <p:spPr>
            <a:xfrm>
              <a:off x="0" y="192741"/>
              <a:ext cx="4295418" cy="770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2000">
                  <a:solidFill>
                    <a:srgbClr val="3F98D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000">
                  <a:solidFill>
                    <a:srgbClr val="3F98DB"/>
                  </a:solidFill>
                </a:rPr>
                <a:t>Economical News</a:t>
              </a: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4324700" y="0"/>
              <a:ext cx="1271413" cy="987799"/>
            </a:xfrm>
            <a:prstGeom prst="roundRect">
              <a:avLst>
                <a:gd name="adj" fmla="val 3084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FAFFFF"/>
                </a:buClr>
                <a:buFont typeface="Helvetica Neue"/>
                <a:defRPr sz="1800"/>
              </a:pPr>
              <a:r>
                <a:rPr b="1" sz="17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All </a:t>
              </a:r>
              <a:endParaRPr b="1" sz="1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914400">
                <a:buClr>
                  <a:srgbClr val="FAFFFF"/>
                </a:buClr>
                <a:buFont typeface="Helvetica Neue"/>
                <a:defRPr sz="1800"/>
              </a:pPr>
              <a:r>
                <a:rPr b="1" sz="17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Headlines</a:t>
              </a: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5698007" y="144556"/>
              <a:ext cx="815740" cy="770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sz="17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Hot</a:t>
              </a:r>
              <a:endParaRPr sz="17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7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News</a:t>
              </a: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6650826" y="144556"/>
              <a:ext cx="1069217" cy="770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sz="17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Rates &amp;</a:t>
              </a:r>
              <a:endParaRPr sz="17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7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Trends</a:t>
              </a: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7915796" y="289111"/>
              <a:ext cx="855800" cy="481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7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rgbClr val="225980"/>
                  </a:solidFill>
                </a:rPr>
                <a:t>Credit</a:t>
              </a: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8925753" y="144556"/>
              <a:ext cx="1069334" cy="770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 sz="17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Family</a:t>
              </a:r>
              <a:endParaRPr sz="17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sz="17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Finance</a:t>
              </a: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10003896" y="289111"/>
              <a:ext cx="1429519" cy="481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7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rgbClr val="225980"/>
                  </a:solidFill>
                </a:rPr>
                <a:t>Technology</a:t>
              </a: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11431411" y="96370"/>
              <a:ext cx="1" cy="859624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9992078" y="96370"/>
              <a:ext cx="1" cy="859624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8864600" y="96370"/>
              <a:ext cx="1" cy="859624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7761112" y="96370"/>
              <a:ext cx="1" cy="859624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6657620" y="96370"/>
              <a:ext cx="1" cy="859624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436" name="Shape 1436"/>
          <p:cNvSpPr/>
          <p:nvPr/>
        </p:nvSpPr>
        <p:spPr>
          <a:xfrm>
            <a:off x="7226408" y="5898099"/>
            <a:ext cx="918767" cy="838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9109" y="21600"/>
                </a:lnTo>
                <a:lnTo>
                  <a:pt x="19109" y="13868"/>
                </a:lnTo>
                <a:lnTo>
                  <a:pt x="21600" y="10595"/>
                </a:lnTo>
                <a:lnTo>
                  <a:pt x="19109" y="7312"/>
                </a:lnTo>
                <a:lnTo>
                  <a:pt x="19109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14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53585F"/>
                </a:solidFill>
              </a:rPr>
              <a:t>Video</a:t>
            </a:r>
          </a:p>
        </p:txBody>
      </p:sp>
      <p:sp>
        <p:nvSpPr>
          <p:cNvPr id="1437" name="Shape 1437"/>
          <p:cNvSpPr/>
          <p:nvPr/>
        </p:nvSpPr>
        <p:spPr>
          <a:xfrm>
            <a:off x="8217008" y="5898099"/>
            <a:ext cx="918767" cy="838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9109" y="21600"/>
                </a:lnTo>
                <a:lnTo>
                  <a:pt x="19109" y="13868"/>
                </a:lnTo>
                <a:lnTo>
                  <a:pt x="21600" y="10595"/>
                </a:lnTo>
                <a:lnTo>
                  <a:pt x="19109" y="7312"/>
                </a:lnTo>
                <a:lnTo>
                  <a:pt x="19109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14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53585F"/>
                </a:solidFill>
              </a:rPr>
              <a:t>News</a:t>
            </a:r>
          </a:p>
        </p:txBody>
      </p:sp>
      <p:sp>
        <p:nvSpPr>
          <p:cNvPr id="1438" name="Shape 1438"/>
          <p:cNvSpPr/>
          <p:nvPr/>
        </p:nvSpPr>
        <p:spPr>
          <a:xfrm>
            <a:off x="9207608" y="5898099"/>
            <a:ext cx="918767" cy="838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9109" y="21600"/>
                </a:lnTo>
                <a:lnTo>
                  <a:pt x="19109" y="13868"/>
                </a:lnTo>
                <a:lnTo>
                  <a:pt x="21600" y="10595"/>
                </a:lnTo>
                <a:lnTo>
                  <a:pt x="19109" y="7312"/>
                </a:lnTo>
                <a:lnTo>
                  <a:pt x="19109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14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53585F"/>
                </a:solidFill>
              </a:rPr>
              <a:t>Pubs</a:t>
            </a:r>
          </a:p>
        </p:txBody>
      </p:sp>
      <p:sp>
        <p:nvSpPr>
          <p:cNvPr id="1439" name="Shape 1439"/>
          <p:cNvSpPr/>
          <p:nvPr/>
        </p:nvSpPr>
        <p:spPr>
          <a:xfrm>
            <a:off x="10204285" y="6082250"/>
            <a:ext cx="123244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defTabSz="584200">
              <a:defRPr b="1" sz="24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A6AAA9"/>
                </a:solidFill>
              </a:rPr>
              <a:t>Articles</a:t>
            </a:r>
          </a:p>
        </p:txBody>
      </p:sp>
      <p:grpSp>
        <p:nvGrpSpPr>
          <p:cNvPr id="1445" name="Group 1445"/>
          <p:cNvGrpSpPr/>
          <p:nvPr/>
        </p:nvGrpSpPr>
        <p:grpSpPr>
          <a:xfrm>
            <a:off x="966514" y="9251519"/>
            <a:ext cx="2949688" cy="318694"/>
            <a:chOff x="0" y="2578"/>
            <a:chExt cx="2949687" cy="318692"/>
          </a:xfrm>
        </p:grpSpPr>
        <p:sp>
          <p:nvSpPr>
            <p:cNvPr id="1440" name="Shape 1440"/>
            <p:cNvSpPr/>
            <p:nvPr/>
          </p:nvSpPr>
          <p:spPr>
            <a:xfrm>
              <a:off x="0" y="2578"/>
              <a:ext cx="617830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3F98DB"/>
                  </a:solidFill>
                </a:rPr>
                <a:t>Home</a:t>
              </a: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877560" y="8928"/>
              <a:ext cx="512395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3F98DB"/>
                  </a:solidFill>
                </a:rPr>
                <a:t>Gifts</a:t>
              </a: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1667241" y="8928"/>
              <a:ext cx="1282447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Wooden Dolls</a:t>
              </a: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755659" y="98028"/>
              <a:ext cx="76086" cy="14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" y="0"/>
                  </a:moveTo>
                  <a:lnTo>
                    <a:pt x="21600" y="10656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1515414" y="95250"/>
              <a:ext cx="76086" cy="14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" y="0"/>
                  </a:moveTo>
                  <a:lnTo>
                    <a:pt x="21600" y="10656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453" name="Group 1453"/>
          <p:cNvGrpSpPr/>
          <p:nvPr/>
        </p:nvGrpSpPr>
        <p:grpSpPr>
          <a:xfrm>
            <a:off x="7216063" y="7440554"/>
            <a:ext cx="4901855" cy="325043"/>
            <a:chOff x="1749" y="2578"/>
            <a:chExt cx="4901854" cy="325042"/>
          </a:xfrm>
        </p:grpSpPr>
        <p:sp>
          <p:nvSpPr>
            <p:cNvPr id="1446" name="Shape 1446"/>
            <p:cNvSpPr/>
            <p:nvPr/>
          </p:nvSpPr>
          <p:spPr>
            <a:xfrm>
              <a:off x="1971113" y="15278"/>
              <a:ext cx="617831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3F98DB"/>
                  </a:solidFill>
                </a:rPr>
                <a:t>Home</a:t>
              </a: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2855637" y="15278"/>
              <a:ext cx="512395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3F98DB"/>
                  </a:solidFill>
                </a:rPr>
                <a:t>Gifts</a:t>
              </a: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621158" y="15278"/>
              <a:ext cx="1282447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Wooden Dolls</a:t>
              </a: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2699785" y="101600"/>
              <a:ext cx="76086" cy="14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" y="0"/>
                  </a:moveTo>
                  <a:lnTo>
                    <a:pt x="21600" y="10656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461785" y="101600"/>
              <a:ext cx="76086" cy="14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" y="0"/>
                  </a:moveTo>
                  <a:lnTo>
                    <a:pt x="21600" y="10656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1749" y="2578"/>
              <a:ext cx="1457758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YOU ARE HERE</a:t>
              </a: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1556785" y="101600"/>
              <a:ext cx="266701" cy="139700"/>
            </a:xfrm>
            <a:prstGeom prst="rightArrow">
              <a:avLst>
                <a:gd name="adj1" fmla="val 32147"/>
                <a:gd name="adj2" fmla="val 98757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1464" name="Group 1464"/>
          <p:cNvGrpSpPr/>
          <p:nvPr/>
        </p:nvGrpSpPr>
        <p:grpSpPr>
          <a:xfrm>
            <a:off x="6977854" y="9551870"/>
            <a:ext cx="4953001" cy="660401"/>
            <a:chOff x="0" y="0"/>
            <a:chExt cx="4953000" cy="660400"/>
          </a:xfrm>
        </p:grpSpPr>
        <p:sp>
          <p:nvSpPr>
            <p:cNvPr id="1454" name="Shape 1454"/>
            <p:cNvSpPr/>
            <p:nvPr/>
          </p:nvSpPr>
          <p:spPr>
            <a:xfrm>
              <a:off x="4232275" y="368300"/>
              <a:ext cx="152400" cy="29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" y="0"/>
                  </a:moveTo>
                  <a:lnTo>
                    <a:pt x="21600" y="10656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206375" y="368300"/>
              <a:ext cx="152400" cy="29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" y="0"/>
                  </a:moveTo>
                  <a:lnTo>
                    <a:pt x="21600" y="10656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0" y="0"/>
              <a:ext cx="4953000" cy="444500"/>
            </a:xfrm>
            <a:prstGeom prst="roundRect">
              <a:avLst>
                <a:gd name="adj" fmla="val 1090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163512" y="127000"/>
              <a:ext cx="456160" cy="185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914400">
                <a:buClr>
                  <a:srgbClr val="2770CE"/>
                </a:buClr>
                <a:buFont typeface="Helvetica Neue"/>
                <a:defRPr sz="1300">
                  <a:solidFill>
                    <a:srgbClr val="FFFFFF"/>
                  </a:solidFill>
                  <a:uFill>
                    <a:solidFill>
                      <a:srgbClr val="2770CE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300">
                  <a:solidFill>
                    <a:srgbClr val="FFFFFF"/>
                  </a:solidFill>
                  <a:uFill>
                    <a:solidFill>
                      <a:srgbClr val="2770CE"/>
                    </a:solidFill>
                  </a:uFill>
                </a:rPr>
                <a:t>Home</a:t>
              </a: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900112" y="127000"/>
              <a:ext cx="939242" cy="185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914400">
                <a:buClr>
                  <a:srgbClr val="2770CE"/>
                </a:buClr>
                <a:buFont typeface="Helvetica Neue"/>
                <a:defRPr sz="1300">
                  <a:solidFill>
                    <a:srgbClr val="FFFFFF"/>
                  </a:solidFill>
                  <a:uFill>
                    <a:solidFill>
                      <a:srgbClr val="2770CE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300">
                  <a:solidFill>
                    <a:srgbClr val="FFFFFF"/>
                  </a:solidFill>
                  <a:uFill>
                    <a:solidFill>
                      <a:srgbClr val="2770CE"/>
                    </a:solidFill>
                  </a:uFill>
                </a:rPr>
                <a:t>Middle Page</a:t>
              </a: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2068512" y="127000"/>
              <a:ext cx="914807" cy="185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914400">
                <a:buClr>
                  <a:srgbClr val="2770CE"/>
                </a:buClr>
                <a:buFont typeface="Helvetica Neue"/>
                <a:defRPr sz="1300">
                  <a:solidFill>
                    <a:srgbClr val="FFFFFF"/>
                  </a:solidFill>
                  <a:uFill>
                    <a:solidFill>
                      <a:srgbClr val="2770CE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300">
                  <a:solidFill>
                    <a:srgbClr val="FFFFFF"/>
                  </a:solidFill>
                  <a:uFill>
                    <a:solidFill>
                      <a:srgbClr val="2770CE"/>
                    </a:solidFill>
                  </a:uFill>
                </a:rPr>
                <a:t>Another one</a:t>
              </a: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3262312" y="127000"/>
              <a:ext cx="930162" cy="185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914400">
                <a:buClr>
                  <a:srgbClr val="7F7F7F"/>
                </a:buClr>
                <a:buFont typeface="Helvetica Neue"/>
                <a:defRPr sz="1300">
                  <a:solidFill>
                    <a:srgbClr val="225980"/>
                  </a:solidFill>
                  <a:uFill>
                    <a:solidFill>
                      <a:srgbClr val="7F7F7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300">
                  <a:solidFill>
                    <a:srgbClr val="225980"/>
                  </a:solidFill>
                  <a:uFill>
                    <a:solidFill>
                      <a:srgbClr val="7F7F7F"/>
                    </a:solidFill>
                  </a:uFill>
                </a:rPr>
                <a:t>You are here</a:t>
              </a: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722312" y="127000"/>
              <a:ext cx="127001" cy="185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914400">
                <a:buClr>
                  <a:srgbClr val="7F7F7F"/>
                </a:buClr>
                <a:buFont typeface="Helvetica Neue"/>
                <a:defRPr sz="1300">
                  <a:solidFill>
                    <a:srgbClr val="DCDEE0"/>
                  </a:solidFill>
                  <a:uFill>
                    <a:solidFill>
                      <a:srgbClr val="7F7F7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300">
                  <a:solidFill>
                    <a:srgbClr val="DCDEE0"/>
                  </a:solidFill>
                  <a:uFill>
                    <a:solidFill>
                      <a:srgbClr val="7F7F7F"/>
                    </a:solidFill>
                  </a:uFill>
                </a:rPr>
                <a:t>/</a:t>
              </a: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903412" y="127000"/>
              <a:ext cx="127001" cy="185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914400">
                <a:buClr>
                  <a:srgbClr val="7F7F7F"/>
                </a:buClr>
                <a:buFont typeface="Helvetica Neue"/>
                <a:defRPr sz="1300">
                  <a:solidFill>
                    <a:srgbClr val="DCDEE0"/>
                  </a:solidFill>
                  <a:uFill>
                    <a:solidFill>
                      <a:srgbClr val="7F7F7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300">
                  <a:solidFill>
                    <a:srgbClr val="DCDEE0"/>
                  </a:solidFill>
                  <a:uFill>
                    <a:solidFill>
                      <a:srgbClr val="7F7F7F"/>
                    </a:solidFill>
                  </a:uFill>
                </a:rPr>
                <a:t>/</a:t>
              </a: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3084512" y="127000"/>
              <a:ext cx="127001" cy="185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914400">
                <a:buClr>
                  <a:srgbClr val="7F7F7F"/>
                </a:buClr>
                <a:buFont typeface="Helvetica Neue"/>
                <a:defRPr sz="1300">
                  <a:solidFill>
                    <a:srgbClr val="DCDEE0"/>
                  </a:solidFill>
                  <a:uFill>
                    <a:solidFill>
                      <a:srgbClr val="7F7F7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300">
                  <a:solidFill>
                    <a:srgbClr val="DCDEE0"/>
                  </a:solidFill>
                  <a:uFill>
                    <a:solidFill>
                      <a:srgbClr val="7F7F7F"/>
                    </a:solidFill>
                  </a:uFill>
                </a:rPr>
                <a:t>/</a:t>
              </a:r>
            </a:p>
          </p:txBody>
        </p:sp>
      </p:grpSp>
      <p:sp>
        <p:nvSpPr>
          <p:cNvPr id="1465" name="Shape 1465"/>
          <p:cNvSpPr/>
          <p:nvPr/>
        </p:nvSpPr>
        <p:spPr>
          <a:xfrm>
            <a:off x="6934000" y="12003991"/>
            <a:ext cx="4224821" cy="362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defTabSz="584200">
              <a:defRPr sz="1800"/>
            </a:pPr>
            <a:r>
              <a:rPr b="1" sz="1700">
                <a:solidFill>
                  <a:srgbClr val="2259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SHOP / SWIMWEAR /</a:t>
            </a:r>
            <a:r>
              <a:rPr sz="17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Classic Swim trunk</a:t>
            </a:r>
          </a:p>
        </p:txBody>
      </p:sp>
      <p:grpSp>
        <p:nvGrpSpPr>
          <p:cNvPr id="1474" name="Group 1474"/>
          <p:cNvGrpSpPr/>
          <p:nvPr/>
        </p:nvGrpSpPr>
        <p:grpSpPr>
          <a:xfrm>
            <a:off x="7129287" y="8453423"/>
            <a:ext cx="7815722" cy="508001"/>
            <a:chOff x="0" y="0"/>
            <a:chExt cx="7815721" cy="508000"/>
          </a:xfrm>
        </p:grpSpPr>
        <p:sp>
          <p:nvSpPr>
            <p:cNvPr id="1466" name="Shape 1466"/>
            <p:cNvSpPr/>
            <p:nvPr/>
          </p:nvSpPr>
          <p:spPr>
            <a:xfrm>
              <a:off x="0" y="0"/>
              <a:ext cx="7815722" cy="508000"/>
            </a:xfrm>
            <a:prstGeom prst="rightArrow">
              <a:avLst>
                <a:gd name="adj1" fmla="val 100000"/>
                <a:gd name="adj2" fmla="val 5803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05013" y="73025"/>
              <a:ext cx="336551" cy="33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5" y="7855"/>
                  </a:moveTo>
                  <a:lnTo>
                    <a:pt x="18655" y="1877"/>
                  </a:lnTo>
                  <a:lnTo>
                    <a:pt x="14727" y="1877"/>
                  </a:lnTo>
                  <a:lnTo>
                    <a:pt x="14727" y="3927"/>
                  </a:lnTo>
                  <a:lnTo>
                    <a:pt x="10799" y="0"/>
                  </a:lnTo>
                  <a:lnTo>
                    <a:pt x="0" y="10799"/>
                  </a:lnTo>
                  <a:lnTo>
                    <a:pt x="1963" y="10799"/>
                  </a:lnTo>
                  <a:lnTo>
                    <a:pt x="1963" y="21600"/>
                  </a:lnTo>
                  <a:lnTo>
                    <a:pt x="7855" y="21600"/>
                  </a:lnTo>
                  <a:lnTo>
                    <a:pt x="7855" y="12764"/>
                  </a:lnTo>
                  <a:lnTo>
                    <a:pt x="13745" y="12764"/>
                  </a:lnTo>
                  <a:lnTo>
                    <a:pt x="13745" y="21600"/>
                  </a:lnTo>
                  <a:lnTo>
                    <a:pt x="19636" y="21600"/>
                  </a:lnTo>
                  <a:lnTo>
                    <a:pt x="19636" y="10799"/>
                  </a:lnTo>
                  <a:lnTo>
                    <a:pt x="21600" y="10799"/>
                  </a:lnTo>
                  <a:lnTo>
                    <a:pt x="18655" y="785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603431" y="111720"/>
              <a:ext cx="50801" cy="29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" y="0"/>
                  </a:moveTo>
                  <a:lnTo>
                    <a:pt x="21600" y="10656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69" name="Shape 1469"/>
            <p:cNvSpPr/>
            <p:nvPr/>
          </p:nvSpPr>
          <p:spPr>
            <a:xfrm>
              <a:off x="2864088" y="114300"/>
              <a:ext cx="50801" cy="29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" y="0"/>
                  </a:moveTo>
                  <a:lnTo>
                    <a:pt x="21600" y="10656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5721588" y="114300"/>
              <a:ext cx="50801" cy="29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" y="0"/>
                  </a:moveTo>
                  <a:lnTo>
                    <a:pt x="21600" y="10656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734902" y="111088"/>
              <a:ext cx="1959674" cy="3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5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500">
                  <a:solidFill>
                    <a:srgbClr val="FFFFFF"/>
                  </a:solidFill>
                </a:rPr>
                <a:t>Onboard Experiences</a:t>
              </a: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3078573" y="104269"/>
              <a:ext cx="2496123" cy="3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5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500">
                  <a:solidFill>
                    <a:srgbClr val="FFFFFF"/>
                  </a:solidFill>
                </a:rPr>
                <a:t>Entertainment and Activities</a:t>
              </a: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5983530" y="104269"/>
              <a:ext cx="1490283" cy="3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5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500">
                  <a:solidFill>
                    <a:srgbClr val="FFFFFF"/>
                  </a:solidFill>
                </a:rPr>
                <a:t>Seaside Theatre</a:t>
              </a:r>
            </a:p>
          </p:txBody>
        </p:sp>
      </p:grpSp>
      <p:grpSp>
        <p:nvGrpSpPr>
          <p:cNvPr id="1481" name="Group 1481"/>
          <p:cNvGrpSpPr/>
          <p:nvPr/>
        </p:nvGrpSpPr>
        <p:grpSpPr>
          <a:xfrm>
            <a:off x="7046160" y="10678547"/>
            <a:ext cx="4000501" cy="508001"/>
            <a:chOff x="0" y="0"/>
            <a:chExt cx="4000500" cy="508000"/>
          </a:xfrm>
        </p:grpSpPr>
        <p:sp>
          <p:nvSpPr>
            <p:cNvPr id="1475" name="Shape 1475"/>
            <p:cNvSpPr/>
            <p:nvPr/>
          </p:nvSpPr>
          <p:spPr>
            <a:xfrm>
              <a:off x="2578100" y="0"/>
              <a:ext cx="1422400" cy="508000"/>
            </a:xfrm>
            <a:prstGeom prst="rightArrow">
              <a:avLst>
                <a:gd name="adj1" fmla="val 100000"/>
                <a:gd name="adj2" fmla="val 2438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295400" y="0"/>
              <a:ext cx="1422400" cy="508000"/>
            </a:xfrm>
            <a:prstGeom prst="rightArrow">
              <a:avLst>
                <a:gd name="adj1" fmla="val 100000"/>
                <a:gd name="adj2" fmla="val 24383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0" y="0"/>
              <a:ext cx="1422400" cy="508000"/>
            </a:xfrm>
            <a:prstGeom prst="rightArrow">
              <a:avLst>
                <a:gd name="adj1" fmla="val 100000"/>
                <a:gd name="adj2" fmla="val 24383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384276" y="97828"/>
              <a:ext cx="532487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shop</a:t>
              </a:r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93043" y="104089"/>
              <a:ext cx="690729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kitchen</a:t>
              </a: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2743028" y="104089"/>
              <a:ext cx="1108559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dishwashers</a:t>
              </a:r>
            </a:p>
          </p:txBody>
        </p:sp>
      </p:grpSp>
      <p:grpSp>
        <p:nvGrpSpPr>
          <p:cNvPr id="1486" name="Group 1486"/>
          <p:cNvGrpSpPr/>
          <p:nvPr/>
        </p:nvGrpSpPr>
        <p:grpSpPr>
          <a:xfrm>
            <a:off x="16597905" y="7175001"/>
            <a:ext cx="4060609" cy="1392989"/>
            <a:chOff x="2743" y="0"/>
            <a:chExt cx="4060608" cy="1392987"/>
          </a:xfrm>
        </p:grpSpPr>
        <p:sp>
          <p:nvSpPr>
            <p:cNvPr id="1482" name="Shape 1482"/>
            <p:cNvSpPr/>
            <p:nvPr/>
          </p:nvSpPr>
          <p:spPr>
            <a:xfrm>
              <a:off x="2743" y="485781"/>
              <a:ext cx="56601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HOME</a:t>
              </a: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2237308" y="485781"/>
              <a:ext cx="630784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ABOUT</a:t>
              </a: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3243439" y="485781"/>
              <a:ext cx="819913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225980"/>
                  </a:solidFill>
                </a:rPr>
                <a:t>CONTACT</a:t>
              </a: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853926" y="0"/>
              <a:ext cx="1103313" cy="1392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3"/>
                  </a:moveTo>
                  <a:lnTo>
                    <a:pt x="0" y="17670"/>
                  </a:lnTo>
                  <a:lnTo>
                    <a:pt x="10767" y="21600"/>
                  </a:lnTo>
                  <a:lnTo>
                    <a:pt x="21600" y="17560"/>
                  </a:lnTo>
                  <a:lnTo>
                    <a:pt x="21600" y="0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defTabSz="584200">
                <a:lnSpc>
                  <a:spcPct val="80000"/>
                </a:lnSpc>
                <a:defRPr sz="1800"/>
              </a:pP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lnSpc>
                  <a:spcPct val="80000"/>
                </a:lnSpc>
                <a:defRPr sz="1800"/>
              </a:pP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lnSpc>
                  <a:spcPct val="80000"/>
                </a:lnSpc>
                <a:defRPr sz="1800"/>
              </a:pP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lnSpc>
                  <a:spcPct val="80000"/>
                </a:lnSpc>
                <a:defRPr sz="1800"/>
              </a:pPr>
              <a:r>
                <a: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WORK</a:t>
              </a:r>
            </a:p>
          </p:txBody>
        </p:sp>
      </p:grpSp>
      <p:grpSp>
        <p:nvGrpSpPr>
          <p:cNvPr id="1496" name="Group 1496"/>
          <p:cNvGrpSpPr/>
          <p:nvPr/>
        </p:nvGrpSpPr>
        <p:grpSpPr>
          <a:xfrm>
            <a:off x="20736937" y="9345047"/>
            <a:ext cx="2032001" cy="3175001"/>
            <a:chOff x="0" y="0"/>
            <a:chExt cx="2032000" cy="3175000"/>
          </a:xfrm>
        </p:grpSpPr>
        <p:sp>
          <p:nvSpPr>
            <p:cNvPr id="1487" name="Shape 1487"/>
            <p:cNvSpPr/>
            <p:nvPr/>
          </p:nvSpPr>
          <p:spPr>
            <a:xfrm>
              <a:off x="0" y="0"/>
              <a:ext cx="2032000" cy="3175000"/>
            </a:xfrm>
            <a:prstGeom prst="roundRect">
              <a:avLst>
                <a:gd name="adj" fmla="val 9961"/>
              </a:avLst>
            </a:prstGeom>
            <a:solidFill>
              <a:srgbClr val="F8F8F8"/>
            </a:solidFill>
            <a:ln w="127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27000" y="114300"/>
              <a:ext cx="1778000" cy="2921000"/>
            </a:xfrm>
            <a:prstGeom prst="roundRect">
              <a:avLst>
                <a:gd name="adj" fmla="val 11384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FFFFFF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401061" y="212497"/>
              <a:ext cx="1231292" cy="337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6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600">
                  <a:solidFill>
                    <a:srgbClr val="DCDEE0"/>
                  </a:solidFill>
                </a:rPr>
                <a:t>My Website</a:t>
              </a: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50592" y="1189660"/>
              <a:ext cx="926872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DCDEE0"/>
                  </a:solidFill>
                </a:rPr>
                <a:t>DETAILS ➙</a:t>
              </a: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39237" y="1507160"/>
              <a:ext cx="946531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DCDEE0"/>
                  </a:solidFill>
                </a:rPr>
                <a:t>AGENDA ➙</a:t>
              </a: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450215" y="1837360"/>
              <a:ext cx="111889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DCDEE0"/>
                  </a:solidFill>
                </a:rPr>
                <a:t>SPEAKERS ➙</a:t>
              </a: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431797" y="2167560"/>
              <a:ext cx="1155929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DCDEE0"/>
                  </a:solidFill>
                </a:rPr>
                <a:t>SPONSORS ➙</a:t>
              </a: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304800" y="622300"/>
              <a:ext cx="1422400" cy="381000"/>
            </a:xfrm>
            <a:prstGeom prst="roundRect">
              <a:avLst>
                <a:gd name="adj" fmla="val 25521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defRPr b="1" sz="1400">
                  <a:solidFill>
                    <a:srgbClr val="225980"/>
                  </a:solidFill>
                  <a:uFill>
                    <a:solidFill>
                      <a:srgbClr val="FAE77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400">
                  <a:solidFill>
                    <a:srgbClr val="225980"/>
                  </a:solidFill>
                  <a:uFill>
                    <a:solidFill>
                      <a:srgbClr val="FAE77F"/>
                    </a:solidFill>
                  </a:uFill>
                </a:rPr>
                <a:t>My</a:t>
              </a: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304800" y="2870200"/>
              <a:ext cx="1422400" cy="304800"/>
            </a:xfrm>
            <a:prstGeom prst="roundRect">
              <a:avLst>
                <a:gd name="adj" fmla="val 50000"/>
              </a:avLst>
            </a:prstGeom>
            <a:solidFill>
              <a:srgbClr val="F8F8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defRPr b="1" sz="1200">
                  <a:solidFill>
                    <a:srgbClr val="3F98DB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200">
                  <a:solidFill>
                    <a:srgbClr val="3F98DB"/>
                  </a:solidFill>
                  <a:uFill>
                    <a:solidFill>
                      <a:srgbClr val="676867"/>
                    </a:solidFill>
                  </a:uFill>
                </a:rPr>
                <a:t>MENU</a:t>
              </a:r>
            </a:p>
          </p:txBody>
        </p:sp>
      </p:grpSp>
      <p:grpSp>
        <p:nvGrpSpPr>
          <p:cNvPr id="1514" name="Group 1514"/>
          <p:cNvGrpSpPr/>
          <p:nvPr/>
        </p:nvGrpSpPr>
        <p:grpSpPr>
          <a:xfrm>
            <a:off x="16609956" y="9211697"/>
            <a:ext cx="2971801" cy="3441701"/>
            <a:chOff x="0" y="0"/>
            <a:chExt cx="2971800" cy="3441700"/>
          </a:xfrm>
        </p:grpSpPr>
        <p:sp>
          <p:nvSpPr>
            <p:cNvPr id="1497" name="Shape 1497"/>
            <p:cNvSpPr/>
            <p:nvPr/>
          </p:nvSpPr>
          <p:spPr>
            <a:xfrm>
              <a:off x="0" y="0"/>
              <a:ext cx="2971800" cy="3441700"/>
            </a:xfrm>
            <a:prstGeom prst="roundRect">
              <a:avLst>
                <a:gd name="adj" fmla="val 2385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432297" y="110439"/>
              <a:ext cx="1646149" cy="198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01    SPRING HOME</a:t>
              </a: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443955" y="529539"/>
              <a:ext cx="2110741" cy="198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02    KIX BROOKS STORY</a:t>
              </a: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439153" y="986739"/>
              <a:ext cx="1938986" cy="198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03    SPRING JUBILEES</a:t>
              </a: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434029" y="1393139"/>
              <a:ext cx="1731672" cy="198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04    WINE AND DINE</a:t>
              </a: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401416" y="1813065"/>
              <a:ext cx="1705368" cy="285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➙  </a:t>
              </a:r>
              <a:r>
                <a: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THINGS TO DO</a:t>
              </a: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428869" y="2269439"/>
              <a:ext cx="1471906" cy="198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06    MULTIMEDIA</a:t>
              </a:r>
            </a:p>
          </p:txBody>
        </p:sp>
        <p:sp>
          <p:nvSpPr>
            <p:cNvPr id="1504" name="Shape 1504"/>
            <p:cNvSpPr/>
            <p:nvPr/>
          </p:nvSpPr>
          <p:spPr>
            <a:xfrm>
              <a:off x="449103" y="2713939"/>
              <a:ext cx="2123365" cy="198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07    PREPLANNED TRIPS</a:t>
              </a: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448921" y="3120339"/>
              <a:ext cx="1524001" cy="198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225980"/>
                  </a:solidFill>
                </a:rPr>
                <a:t>08    INTERACTIVE</a:t>
              </a:r>
            </a:p>
          </p:txBody>
        </p:sp>
        <p:grpSp>
          <p:nvGrpSpPr>
            <p:cNvPr id="1513" name="Group 1513"/>
            <p:cNvGrpSpPr/>
            <p:nvPr/>
          </p:nvGrpSpPr>
          <p:grpSpPr>
            <a:xfrm>
              <a:off x="152400" y="431800"/>
              <a:ext cx="2692400" cy="2590800"/>
              <a:chOff x="0" y="0"/>
              <a:chExt cx="2692399" cy="2590799"/>
            </a:xfrm>
          </p:grpSpPr>
          <p:sp>
            <p:nvSpPr>
              <p:cNvPr id="1506" name="Shape 1506"/>
              <p:cNvSpPr/>
              <p:nvPr/>
            </p:nvSpPr>
            <p:spPr>
              <a:xfrm>
                <a:off x="3417" y="0"/>
                <a:ext cx="2688983" cy="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07" name="Shape 1507"/>
              <p:cNvSpPr/>
              <p:nvPr/>
            </p:nvSpPr>
            <p:spPr>
              <a:xfrm>
                <a:off x="0" y="430062"/>
                <a:ext cx="2688982" cy="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08" name="Shape 1508"/>
              <p:cNvSpPr/>
              <p:nvPr/>
            </p:nvSpPr>
            <p:spPr>
              <a:xfrm>
                <a:off x="0" y="849499"/>
                <a:ext cx="2688982" cy="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09" name="Shape 1509"/>
              <p:cNvSpPr/>
              <p:nvPr/>
            </p:nvSpPr>
            <p:spPr>
              <a:xfrm>
                <a:off x="0" y="1294357"/>
                <a:ext cx="2688982" cy="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10" name="Shape 1510"/>
              <p:cNvSpPr/>
              <p:nvPr/>
            </p:nvSpPr>
            <p:spPr>
              <a:xfrm>
                <a:off x="0" y="1739214"/>
                <a:ext cx="2688982" cy="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11" name="Shape 1511"/>
              <p:cNvSpPr/>
              <p:nvPr/>
            </p:nvSpPr>
            <p:spPr>
              <a:xfrm>
                <a:off x="0" y="2158651"/>
                <a:ext cx="2688982" cy="2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12" name="Shape 1512"/>
              <p:cNvSpPr/>
              <p:nvPr/>
            </p:nvSpPr>
            <p:spPr>
              <a:xfrm>
                <a:off x="0" y="2590799"/>
                <a:ext cx="2688982" cy="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</p:grpSp>
      <p:grpSp>
        <p:nvGrpSpPr>
          <p:cNvPr id="1541" name="Group 1541"/>
          <p:cNvGrpSpPr/>
          <p:nvPr/>
        </p:nvGrpSpPr>
        <p:grpSpPr>
          <a:xfrm>
            <a:off x="13154508" y="2552490"/>
            <a:ext cx="10947401" cy="2438401"/>
            <a:chOff x="0" y="0"/>
            <a:chExt cx="10947400" cy="2438400"/>
          </a:xfrm>
        </p:grpSpPr>
        <p:sp>
          <p:nvSpPr>
            <p:cNvPr id="1515" name="Shape 1515"/>
            <p:cNvSpPr/>
            <p:nvPr/>
          </p:nvSpPr>
          <p:spPr>
            <a:xfrm>
              <a:off x="12700" y="1003300"/>
              <a:ext cx="10922000" cy="1435100"/>
            </a:xfrm>
            <a:prstGeom prst="roundRect">
              <a:avLst>
                <a:gd name="adj" fmla="val 494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0" y="0"/>
              <a:ext cx="1739900" cy="9144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DCDEE0"/>
                  </a:solidFill>
                </a:rPr>
                <a:t>Plan a trip</a:t>
              </a:r>
            </a:p>
          </p:txBody>
        </p:sp>
        <p:sp>
          <p:nvSpPr>
            <p:cNvPr id="1517" name="Shape 1517"/>
            <p:cNvSpPr/>
            <p:nvPr/>
          </p:nvSpPr>
          <p:spPr>
            <a:xfrm>
              <a:off x="117310" y="1818310"/>
              <a:ext cx="1562406" cy="478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36 channels of</a:t>
              </a:r>
              <a:endParaRPr b="1" sz="12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live TV at every seat</a:t>
              </a:r>
            </a:p>
          </p:txBody>
        </p:sp>
        <p:sp>
          <p:nvSpPr>
            <p:cNvPr id="1518" name="Shape 1518"/>
            <p:cNvSpPr/>
            <p:nvPr/>
          </p:nvSpPr>
          <p:spPr>
            <a:xfrm>
              <a:off x="1841500" y="0"/>
              <a:ext cx="1739900" cy="9144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DCDEE0"/>
                  </a:solidFill>
                </a:rPr>
                <a:t>Manage flights</a:t>
              </a:r>
            </a:p>
          </p:txBody>
        </p:sp>
        <p:sp>
          <p:nvSpPr>
            <p:cNvPr id="1519" name="Shape 1519"/>
            <p:cNvSpPr/>
            <p:nvPr/>
          </p:nvSpPr>
          <p:spPr>
            <a:xfrm>
              <a:off x="3683000" y="0"/>
              <a:ext cx="1739900" cy="9144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DCDEE0"/>
                  </a:solidFill>
                </a:rPr>
                <a:t>Where we jet</a:t>
              </a:r>
            </a:p>
          </p:txBody>
        </p:sp>
        <p:sp>
          <p:nvSpPr>
            <p:cNvPr id="1520" name="Shape 1520"/>
            <p:cNvSpPr/>
            <p:nvPr/>
          </p:nvSpPr>
          <p:spPr>
            <a:xfrm>
              <a:off x="5524500" y="0"/>
              <a:ext cx="1739900" cy="914400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b="1" sz="18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225980"/>
                  </a:solidFill>
                </a:rPr>
                <a:t>Flying on Jet</a:t>
              </a:r>
            </a:p>
          </p:txBody>
        </p:sp>
        <p:sp>
          <p:nvSpPr>
            <p:cNvPr id="1521" name="Shape 1521"/>
            <p:cNvSpPr/>
            <p:nvPr/>
          </p:nvSpPr>
          <p:spPr>
            <a:xfrm>
              <a:off x="7366000" y="0"/>
              <a:ext cx="1739900" cy="9144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sz="18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DCDEE0"/>
                  </a:solidFill>
                </a:rPr>
                <a:t>Travel information</a:t>
              </a: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3671" y="1843710"/>
              <a:ext cx="1341883" cy="478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All Your Favorite</a:t>
              </a:r>
              <a:endParaRPr b="1" sz="12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Shows</a:t>
              </a: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3742470" y="1907210"/>
              <a:ext cx="1646683" cy="478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More Entertainment </a:t>
              </a:r>
              <a:endParaRPr b="1" sz="12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Deals</a:t>
              </a: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5722307" y="1907210"/>
              <a:ext cx="1307898" cy="478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defTabSz="584200">
                <a:defRPr sz="1800"/>
              </a:pPr>
              <a:r>
                <a: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Claim Your Free</a:t>
              </a:r>
              <a:endParaRPr b="1" sz="12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 b="1" sz="12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Gift Now</a:t>
              </a:r>
            </a:p>
          </p:txBody>
        </p:sp>
        <p:sp>
          <p:nvSpPr>
            <p:cNvPr id="1525" name="Shape 1525"/>
            <p:cNvSpPr/>
            <p:nvPr/>
          </p:nvSpPr>
          <p:spPr>
            <a:xfrm>
              <a:off x="7492975" y="1207373"/>
              <a:ext cx="1548385" cy="912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lnSpc>
                  <a:spcPct val="120000"/>
                </a:lnSpc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What customers say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20000"/>
                </a:lnSpc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Snacks &amp; Drinks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20000"/>
                </a:lnSpc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Radio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20000"/>
                </a:lnSpc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Movies &amp; More</a:t>
              </a: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9207500" y="1232773"/>
              <a:ext cx="1517295" cy="912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l" defTabSz="584200">
                <a:lnSpc>
                  <a:spcPct val="120000"/>
                </a:lnSpc>
                <a:defRPr sz="1800"/>
              </a:pPr>
              <a:r>
                <a:rPr sz="1200">
                  <a:solidFill>
                    <a:srgbClr val="3F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More Offers</a:t>
              </a:r>
              <a:endParaRPr sz="1200">
                <a:solidFill>
                  <a:srgbClr val="3F98D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20000"/>
                </a:lnSpc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Wi-Fi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20000"/>
                </a:lnSpc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Shut Eye service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584200">
                <a:lnSpc>
                  <a:spcPct val="120000"/>
                </a:lnSpc>
                <a:defRPr sz="1800"/>
              </a:pPr>
              <a:r>
                <a: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Customer protection</a:t>
              </a: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7385893" y="1157237"/>
              <a:ext cx="1" cy="1182534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9207500" y="0"/>
              <a:ext cx="1739900" cy="914400"/>
            </a:xfrm>
            <a:prstGeom prst="rect">
              <a:avLst/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800"/>
              </a:pPr>
              <a:r>
                <a:rPr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Special</a:t>
              </a:r>
              <a:endPara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defTabSz="584200">
                <a:defRPr sz="1800"/>
              </a:pPr>
              <a:r>
                <a:rPr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Offers</a:t>
              </a: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620712" y="1268412"/>
              <a:ext cx="568326" cy="393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08" y="0"/>
                  </a:moveTo>
                  <a:lnTo>
                    <a:pt x="2492" y="0"/>
                  </a:lnTo>
                  <a:cubicBezTo>
                    <a:pt x="1122" y="0"/>
                    <a:pt x="0" y="1620"/>
                    <a:pt x="0" y="3600"/>
                  </a:cubicBezTo>
                  <a:lnTo>
                    <a:pt x="0" y="18000"/>
                  </a:lnTo>
                  <a:cubicBezTo>
                    <a:pt x="0" y="19980"/>
                    <a:pt x="1122" y="21600"/>
                    <a:pt x="2492" y="21600"/>
                  </a:cubicBezTo>
                  <a:lnTo>
                    <a:pt x="19108" y="21600"/>
                  </a:lnTo>
                  <a:cubicBezTo>
                    <a:pt x="20478" y="21600"/>
                    <a:pt x="21600" y="19980"/>
                    <a:pt x="21600" y="18000"/>
                  </a:cubicBezTo>
                  <a:lnTo>
                    <a:pt x="21600" y="3600"/>
                  </a:lnTo>
                  <a:cubicBezTo>
                    <a:pt x="21600" y="1620"/>
                    <a:pt x="20479" y="0"/>
                    <a:pt x="19108" y="0"/>
                  </a:cubicBezTo>
                  <a:close/>
                  <a:moveTo>
                    <a:pt x="19938" y="19200"/>
                  </a:moveTo>
                  <a:lnTo>
                    <a:pt x="1662" y="19200"/>
                  </a:lnTo>
                  <a:lnTo>
                    <a:pt x="1662" y="2400"/>
                  </a:lnTo>
                  <a:lnTo>
                    <a:pt x="19938" y="2400"/>
                  </a:lnTo>
                  <a:lnTo>
                    <a:pt x="19938" y="19200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635039" y="1687374"/>
              <a:ext cx="546039" cy="39826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542381" y="1346199"/>
              <a:ext cx="355601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08" fill="norm" stroke="1" extrusionOk="0">
                  <a:moveTo>
                    <a:pt x="10800" y="2317"/>
                  </a:moveTo>
                  <a:cubicBezTo>
                    <a:pt x="6904" y="-2792"/>
                    <a:pt x="0" y="1363"/>
                    <a:pt x="0" y="6928"/>
                  </a:cubicBezTo>
                  <a:cubicBezTo>
                    <a:pt x="0" y="10693"/>
                    <a:pt x="3004" y="13378"/>
                    <a:pt x="5930" y="15402"/>
                  </a:cubicBezTo>
                  <a:cubicBezTo>
                    <a:pt x="8974" y="17506"/>
                    <a:pt x="9826" y="17957"/>
                    <a:pt x="10800" y="18808"/>
                  </a:cubicBezTo>
                  <a:cubicBezTo>
                    <a:pt x="11774" y="17957"/>
                    <a:pt x="12588" y="17461"/>
                    <a:pt x="15670" y="15402"/>
                  </a:cubicBezTo>
                  <a:cubicBezTo>
                    <a:pt x="18640" y="13420"/>
                    <a:pt x="21600" y="10652"/>
                    <a:pt x="21600" y="6887"/>
                  </a:cubicBezTo>
                  <a:cubicBezTo>
                    <a:pt x="21600" y="1363"/>
                    <a:pt x="14696" y="-2791"/>
                    <a:pt x="10800" y="231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32" name="Shape 1532"/>
            <p:cNvSpPr/>
            <p:nvPr/>
          </p:nvSpPr>
          <p:spPr>
            <a:xfrm>
              <a:off x="4379912" y="1419298"/>
              <a:ext cx="372034" cy="3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0826" fill="norm" stroke="1" extrusionOk="0">
                  <a:moveTo>
                    <a:pt x="20207" y="11846"/>
                  </a:moveTo>
                  <a:cubicBezTo>
                    <a:pt x="18813" y="10451"/>
                    <a:pt x="8360" y="0"/>
                    <a:pt x="8360" y="0"/>
                  </a:cubicBezTo>
                  <a:lnTo>
                    <a:pt x="0" y="0"/>
                  </a:lnTo>
                  <a:lnTo>
                    <a:pt x="0" y="8361"/>
                  </a:lnTo>
                  <a:lnTo>
                    <a:pt x="11846" y="20207"/>
                  </a:lnTo>
                  <a:cubicBezTo>
                    <a:pt x="11846" y="20207"/>
                    <a:pt x="13239" y="21600"/>
                    <a:pt x="14632" y="20207"/>
                  </a:cubicBezTo>
                  <a:cubicBezTo>
                    <a:pt x="16026" y="18813"/>
                    <a:pt x="20206" y="14633"/>
                    <a:pt x="20206" y="14633"/>
                  </a:cubicBezTo>
                  <a:cubicBezTo>
                    <a:pt x="20206" y="14633"/>
                    <a:pt x="21600" y="13240"/>
                    <a:pt x="20207" y="11846"/>
                  </a:cubicBezTo>
                  <a:close/>
                  <a:moveTo>
                    <a:pt x="5573" y="5574"/>
                  </a:moveTo>
                  <a:cubicBezTo>
                    <a:pt x="4804" y="6344"/>
                    <a:pt x="3556" y="6345"/>
                    <a:pt x="2787" y="5574"/>
                  </a:cubicBezTo>
                  <a:cubicBezTo>
                    <a:pt x="2017" y="4805"/>
                    <a:pt x="2017" y="3557"/>
                    <a:pt x="2787" y="2787"/>
                  </a:cubicBezTo>
                  <a:cubicBezTo>
                    <a:pt x="3556" y="2016"/>
                    <a:pt x="4804" y="2018"/>
                    <a:pt x="5573" y="2787"/>
                  </a:cubicBezTo>
                  <a:cubicBezTo>
                    <a:pt x="6343" y="3557"/>
                    <a:pt x="6343" y="4804"/>
                    <a:pt x="5573" y="557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33" name="Shape 1533"/>
            <p:cNvSpPr/>
            <p:nvPr/>
          </p:nvSpPr>
          <p:spPr>
            <a:xfrm>
              <a:off x="4405686" y="1332707"/>
              <a:ext cx="393327" cy="273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508"/>
                  </a:lnTo>
                  <a:lnTo>
                    <a:pt x="7616" y="3508"/>
                  </a:lnTo>
                  <a:lnTo>
                    <a:pt x="19852" y="21600"/>
                  </a:lnTo>
                  <a:lnTo>
                    <a:pt x="21600" y="19015"/>
                  </a:lnTo>
                  <a:lnTo>
                    <a:pt x="8490" y="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540" name="Group 1540"/>
            <p:cNvGrpSpPr/>
            <p:nvPr/>
          </p:nvGrpSpPr>
          <p:grpSpPr>
            <a:xfrm>
              <a:off x="6171406" y="1283493"/>
              <a:ext cx="368301" cy="482601"/>
              <a:chOff x="0" y="0"/>
              <a:chExt cx="368299" cy="482599"/>
            </a:xfrm>
          </p:grpSpPr>
          <p:sp>
            <p:nvSpPr>
              <p:cNvPr id="1534" name="Shape 1534"/>
              <p:cNvSpPr/>
              <p:nvPr/>
            </p:nvSpPr>
            <p:spPr>
              <a:xfrm>
                <a:off x="198061" y="-1"/>
                <a:ext cx="144650" cy="135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41" h="21597" fill="norm" stroke="1" extrusionOk="0">
                    <a:moveTo>
                      <a:pt x="12153" y="5230"/>
                    </a:moveTo>
                    <a:lnTo>
                      <a:pt x="12153" y="5230"/>
                    </a:lnTo>
                    <a:cubicBezTo>
                      <a:pt x="12630" y="5230"/>
                      <a:pt x="13509" y="5327"/>
                      <a:pt x="14072" y="5971"/>
                    </a:cubicBezTo>
                    <a:cubicBezTo>
                      <a:pt x="14201" y="6117"/>
                      <a:pt x="14589" y="6563"/>
                      <a:pt x="14589" y="7663"/>
                    </a:cubicBezTo>
                    <a:cubicBezTo>
                      <a:pt x="14589" y="8899"/>
                      <a:pt x="14045" y="10844"/>
                      <a:pt x="12515" y="12598"/>
                    </a:cubicBezTo>
                    <a:cubicBezTo>
                      <a:pt x="10644" y="14744"/>
                      <a:pt x="7555" y="16362"/>
                      <a:pt x="5334" y="16362"/>
                    </a:cubicBezTo>
                    <a:cubicBezTo>
                      <a:pt x="4692" y="16362"/>
                      <a:pt x="4390" y="16218"/>
                      <a:pt x="4338" y="16218"/>
                    </a:cubicBezTo>
                    <a:cubicBezTo>
                      <a:pt x="4334" y="16218"/>
                      <a:pt x="4332" y="16218"/>
                      <a:pt x="4332" y="16218"/>
                    </a:cubicBezTo>
                    <a:cubicBezTo>
                      <a:pt x="3921" y="15190"/>
                      <a:pt x="4819" y="10719"/>
                      <a:pt x="7408" y="7752"/>
                    </a:cubicBezTo>
                    <a:cubicBezTo>
                      <a:pt x="8787" y="6173"/>
                      <a:pt x="10561" y="5230"/>
                      <a:pt x="12153" y="5230"/>
                    </a:cubicBezTo>
                    <a:moveTo>
                      <a:pt x="12153" y="0"/>
                    </a:moveTo>
                    <a:cubicBezTo>
                      <a:pt x="9587" y="0"/>
                      <a:pt x="6759" y="1348"/>
                      <a:pt x="4509" y="3927"/>
                    </a:cubicBezTo>
                    <a:cubicBezTo>
                      <a:pt x="639" y="8365"/>
                      <a:pt x="-1618" y="16546"/>
                      <a:pt x="1391" y="20000"/>
                    </a:cubicBezTo>
                    <a:cubicBezTo>
                      <a:pt x="2360" y="21110"/>
                      <a:pt x="3756" y="21597"/>
                      <a:pt x="5334" y="21597"/>
                    </a:cubicBezTo>
                    <a:cubicBezTo>
                      <a:pt x="8658" y="21597"/>
                      <a:pt x="12788" y="19438"/>
                      <a:pt x="15414" y="16428"/>
                    </a:cubicBezTo>
                    <a:cubicBezTo>
                      <a:pt x="19282" y="11993"/>
                      <a:pt x="19982" y="5596"/>
                      <a:pt x="16971" y="2145"/>
                    </a:cubicBezTo>
                    <a:cubicBezTo>
                      <a:pt x="15710" y="699"/>
                      <a:pt x="13999" y="-3"/>
                      <a:pt x="12153" y="0"/>
                    </a:cubicBezTo>
                    <a:lnTo>
                      <a:pt x="12153" y="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35" name="Shape 1535"/>
              <p:cNvSpPr/>
              <p:nvPr/>
            </p:nvSpPr>
            <p:spPr>
              <a:xfrm>
                <a:off x="36722" y="0"/>
                <a:ext cx="144647" cy="135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41" h="21600" fill="norm" stroke="1" extrusionOk="0">
                    <a:moveTo>
                      <a:pt x="6686" y="5231"/>
                    </a:moveTo>
                    <a:cubicBezTo>
                      <a:pt x="8277" y="5231"/>
                      <a:pt x="10051" y="6175"/>
                      <a:pt x="11430" y="7755"/>
                    </a:cubicBezTo>
                    <a:cubicBezTo>
                      <a:pt x="14037" y="10745"/>
                      <a:pt x="14929" y="15258"/>
                      <a:pt x="14566" y="16151"/>
                    </a:cubicBezTo>
                    <a:cubicBezTo>
                      <a:pt x="14564" y="16153"/>
                      <a:pt x="14285" y="16363"/>
                      <a:pt x="13503" y="16363"/>
                    </a:cubicBezTo>
                    <a:cubicBezTo>
                      <a:pt x="11282" y="16363"/>
                      <a:pt x="8196" y="14745"/>
                      <a:pt x="6325" y="12599"/>
                    </a:cubicBezTo>
                    <a:cubicBezTo>
                      <a:pt x="4796" y="10845"/>
                      <a:pt x="4250" y="8898"/>
                      <a:pt x="4250" y="7662"/>
                    </a:cubicBezTo>
                    <a:cubicBezTo>
                      <a:pt x="4250" y="6562"/>
                      <a:pt x="4639" y="6116"/>
                      <a:pt x="4766" y="5970"/>
                    </a:cubicBezTo>
                    <a:cubicBezTo>
                      <a:pt x="5329" y="5329"/>
                      <a:pt x="6210" y="5231"/>
                      <a:pt x="6686" y="5231"/>
                    </a:cubicBezTo>
                    <a:moveTo>
                      <a:pt x="6686" y="0"/>
                    </a:moveTo>
                    <a:cubicBezTo>
                      <a:pt x="4837" y="0"/>
                      <a:pt x="3126" y="700"/>
                      <a:pt x="1868" y="2144"/>
                    </a:cubicBezTo>
                    <a:cubicBezTo>
                      <a:pt x="-1141" y="5596"/>
                      <a:pt x="-441" y="11994"/>
                      <a:pt x="3429" y="16430"/>
                    </a:cubicBezTo>
                    <a:cubicBezTo>
                      <a:pt x="6052" y="19441"/>
                      <a:pt x="10180" y="21600"/>
                      <a:pt x="13506" y="21600"/>
                    </a:cubicBezTo>
                    <a:cubicBezTo>
                      <a:pt x="15083" y="21600"/>
                      <a:pt x="16479" y="21115"/>
                      <a:pt x="17448" y="20002"/>
                    </a:cubicBezTo>
                    <a:cubicBezTo>
                      <a:pt x="20459" y="16551"/>
                      <a:pt x="18202" y="8365"/>
                      <a:pt x="14333" y="3926"/>
                    </a:cubicBezTo>
                    <a:cubicBezTo>
                      <a:pt x="12078" y="1349"/>
                      <a:pt x="9251" y="0"/>
                      <a:pt x="6686" y="0"/>
                    </a:cubicBezTo>
                    <a:lnTo>
                      <a:pt x="6686" y="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36" name="Shape 1536"/>
              <p:cNvSpPr/>
              <p:nvPr/>
            </p:nvSpPr>
            <p:spPr>
              <a:xfrm>
                <a:off x="191382" y="166413"/>
                <a:ext cx="176918" cy="1442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600" y="4800"/>
                    </a:lnTo>
                    <a:cubicBezTo>
                      <a:pt x="21600" y="2160"/>
                      <a:pt x="19833" y="0"/>
                      <a:pt x="17673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37" name="Shape 1537"/>
              <p:cNvSpPr/>
              <p:nvPr/>
            </p:nvSpPr>
            <p:spPr>
              <a:xfrm>
                <a:off x="191382" y="338374"/>
                <a:ext cx="176918" cy="144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7673" y="21600"/>
                    </a:lnTo>
                    <a:cubicBezTo>
                      <a:pt x="19833" y="21600"/>
                      <a:pt x="21600" y="19440"/>
                      <a:pt x="21600" y="16800"/>
                    </a:cubicBez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38" name="Shape 1538"/>
              <p:cNvSpPr/>
              <p:nvPr/>
            </p:nvSpPr>
            <p:spPr>
              <a:xfrm>
                <a:off x="0" y="166413"/>
                <a:ext cx="176918" cy="1442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3927" y="0"/>
                    </a:lnTo>
                    <a:cubicBezTo>
                      <a:pt x="1767" y="0"/>
                      <a:pt x="0" y="2160"/>
                      <a:pt x="0" y="4800"/>
                    </a:cubicBez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39" name="Shape 1539"/>
              <p:cNvSpPr/>
              <p:nvPr/>
            </p:nvSpPr>
            <p:spPr>
              <a:xfrm>
                <a:off x="0" y="338374"/>
                <a:ext cx="176918" cy="144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16800"/>
                    </a:lnTo>
                    <a:cubicBezTo>
                      <a:pt x="0" y="19440"/>
                      <a:pt x="1767" y="21600"/>
                      <a:pt x="3927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1555" name="Group 1555"/>
          <p:cNvGrpSpPr/>
          <p:nvPr/>
        </p:nvGrpSpPr>
        <p:grpSpPr>
          <a:xfrm>
            <a:off x="13105627" y="6088927"/>
            <a:ext cx="6591301" cy="442367"/>
            <a:chOff x="0" y="2133"/>
            <a:chExt cx="6591300" cy="442366"/>
          </a:xfrm>
        </p:grpSpPr>
        <p:sp>
          <p:nvSpPr>
            <p:cNvPr id="1542" name="Shape 1542"/>
            <p:cNvSpPr/>
            <p:nvPr/>
          </p:nvSpPr>
          <p:spPr>
            <a:xfrm>
              <a:off x="0" y="393700"/>
              <a:ext cx="6591300" cy="50800"/>
            </a:xfrm>
            <a:prstGeom prst="roundRect">
              <a:avLst>
                <a:gd name="adj" fmla="val 0"/>
              </a:avLst>
            </a:prstGeom>
            <a:solidFill>
              <a:srgbClr val="44882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129819" y="52933"/>
              <a:ext cx="946862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1663A"/>
                  </a:solidFill>
                </a:rPr>
                <a:t>PRODUCTS</a:t>
              </a: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1279829" y="52933"/>
              <a:ext cx="97520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1663A"/>
                  </a:solidFill>
                </a:rPr>
                <a:t>SOLUTIONS</a:t>
              </a: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427234" y="2133"/>
              <a:ext cx="1042722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1663A"/>
                  </a:solidFill>
                </a:rPr>
                <a:t>RESOURCES</a:t>
              </a: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3639322" y="52933"/>
              <a:ext cx="106543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1663A"/>
                  </a:solidFill>
                </a:rPr>
                <a:t>CUSTOMERS</a:t>
              </a: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4874050" y="65633"/>
              <a:ext cx="532029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1663A"/>
                  </a:solidFill>
                </a:rPr>
                <a:t>TOUR</a:t>
              </a: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5596516" y="65633"/>
              <a:ext cx="88194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584200">
                <a:defRPr sz="1200">
                  <a:solidFill>
                    <a:srgbClr val="31663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31663A"/>
                  </a:solidFill>
                </a:rPr>
                <a:t>ABOUT US</a:t>
              </a: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52400" y="342900"/>
              <a:ext cx="876300" cy="50800"/>
            </a:xfrm>
            <a:prstGeom prst="roundRect">
              <a:avLst>
                <a:gd name="adj" fmla="val 0"/>
              </a:avLst>
            </a:prstGeom>
            <a:solidFill>
              <a:srgbClr val="75A7F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295400" y="342900"/>
              <a:ext cx="914400" cy="50800"/>
            </a:xfrm>
            <a:prstGeom prst="roundRect">
              <a:avLst>
                <a:gd name="adj" fmla="val 0"/>
              </a:avLst>
            </a:prstGeom>
            <a:solidFill>
              <a:srgbClr val="FAE7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476500" y="292100"/>
              <a:ext cx="939800" cy="101600"/>
            </a:xfrm>
            <a:prstGeom prst="roundRect">
              <a:avLst>
                <a:gd name="adj" fmla="val 0"/>
              </a:avLst>
            </a:prstGeom>
            <a:solidFill>
              <a:srgbClr val="497FD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670300" y="342900"/>
              <a:ext cx="990600" cy="50800"/>
            </a:xfrm>
            <a:prstGeom prst="roundRect">
              <a:avLst>
                <a:gd name="adj" fmla="val 0"/>
              </a:avLst>
            </a:prstGeom>
            <a:solidFill>
              <a:srgbClr val="496D2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53" name="Shape 1553"/>
            <p:cNvSpPr/>
            <p:nvPr/>
          </p:nvSpPr>
          <p:spPr>
            <a:xfrm>
              <a:off x="4914900" y="342900"/>
              <a:ext cx="457200" cy="50800"/>
            </a:xfrm>
            <a:prstGeom prst="roundRect">
              <a:avLst>
                <a:gd name="adj" fmla="val 0"/>
              </a:avLst>
            </a:prstGeom>
            <a:solidFill>
              <a:srgbClr val="C66F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5626100" y="342900"/>
              <a:ext cx="812800" cy="50800"/>
            </a:xfrm>
            <a:prstGeom prst="roundRect">
              <a:avLst>
                <a:gd name="adj" fmla="val 0"/>
              </a:avLst>
            </a:prstGeom>
            <a:solidFill>
              <a:srgbClr val="FAE7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roup 1577"/>
          <p:cNvGrpSpPr/>
          <p:nvPr/>
        </p:nvGrpSpPr>
        <p:grpSpPr>
          <a:xfrm>
            <a:off x="956623" y="2099061"/>
            <a:ext cx="7302501" cy="4133233"/>
            <a:chOff x="0" y="0"/>
            <a:chExt cx="7302500" cy="4133231"/>
          </a:xfrm>
        </p:grpSpPr>
        <p:pic>
          <p:nvPicPr>
            <p:cNvPr id="1557" name="NYR_05.jpg"/>
            <p:cNvPicPr/>
            <p:nvPr/>
          </p:nvPicPr>
          <p:blipFill>
            <a:blip r:embed="rId2">
              <a:extLst/>
            </a:blip>
            <a:srcRect l="237" t="15996" r="237" b="11214"/>
            <a:stretch>
              <a:fillRect/>
            </a:stretch>
          </p:blipFill>
          <p:spPr>
            <a:xfrm>
              <a:off x="0" y="0"/>
              <a:ext cx="7289287" cy="3555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8" name="Shape 1558"/>
            <p:cNvSpPr/>
            <p:nvPr/>
          </p:nvSpPr>
          <p:spPr>
            <a:xfrm>
              <a:off x="0" y="3333131"/>
              <a:ext cx="7289801" cy="800101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12700" y="3306271"/>
              <a:ext cx="7289801" cy="255335"/>
            </a:xfrm>
            <a:prstGeom prst="roundRect">
              <a:avLst>
                <a:gd name="adj" fmla="val 0"/>
              </a:avLst>
            </a:prstGeom>
            <a:solidFill>
              <a:srgbClr val="E5E5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60" name="Shape 1560"/>
            <p:cNvSpPr/>
            <p:nvPr/>
          </p:nvSpPr>
          <p:spPr>
            <a:xfrm flipH="1">
              <a:off x="0" y="3318971"/>
              <a:ext cx="3764336" cy="247305"/>
            </a:xfrm>
            <a:prstGeom prst="roundRect">
              <a:avLst>
                <a:gd name="adj" fmla="val 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260350" y="3659026"/>
              <a:ext cx="298449" cy="338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0798" fill="norm" stroke="1" extrusionOk="0">
                  <a:moveTo>
                    <a:pt x="20229" y="9125"/>
                  </a:moveTo>
                  <a:lnTo>
                    <a:pt x="14081" y="5987"/>
                  </a:lnTo>
                  <a:cubicBezTo>
                    <a:pt x="12710" y="5290"/>
                    <a:pt x="10464" y="4142"/>
                    <a:pt x="9092" y="3442"/>
                  </a:cubicBezTo>
                  <a:lnTo>
                    <a:pt x="2720" y="304"/>
                  </a:lnTo>
                  <a:cubicBezTo>
                    <a:pt x="1348" y="-401"/>
                    <a:pt x="0" y="165"/>
                    <a:pt x="0" y="1555"/>
                  </a:cubicBezTo>
                  <a:lnTo>
                    <a:pt x="0" y="7872"/>
                  </a:lnTo>
                  <a:lnTo>
                    <a:pt x="0" y="12926"/>
                  </a:lnTo>
                  <a:lnTo>
                    <a:pt x="0" y="19243"/>
                  </a:lnTo>
                  <a:cubicBezTo>
                    <a:pt x="0" y="20633"/>
                    <a:pt x="1348" y="21199"/>
                    <a:pt x="2720" y="20497"/>
                  </a:cubicBezTo>
                  <a:lnTo>
                    <a:pt x="8980" y="17358"/>
                  </a:lnTo>
                  <a:cubicBezTo>
                    <a:pt x="10351" y="16661"/>
                    <a:pt x="12652" y="15513"/>
                    <a:pt x="14024" y="14813"/>
                  </a:cubicBezTo>
                  <a:lnTo>
                    <a:pt x="20200" y="11675"/>
                  </a:lnTo>
                  <a:cubicBezTo>
                    <a:pt x="21571" y="10973"/>
                    <a:pt x="21600" y="9828"/>
                    <a:pt x="20229" y="91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62" name="Shape 1562"/>
            <p:cNvSpPr/>
            <p:nvPr/>
          </p:nvSpPr>
          <p:spPr>
            <a:xfrm flipH="1" rot="10800000">
              <a:off x="1316037" y="3770808"/>
              <a:ext cx="1225551" cy="11366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63" name="Shape 1563"/>
            <p:cNvSpPr/>
            <p:nvPr/>
          </p:nvSpPr>
          <p:spPr>
            <a:xfrm flipH="1">
              <a:off x="1314450" y="3770808"/>
              <a:ext cx="890588" cy="110462"/>
            </a:xfrm>
            <a:prstGeom prst="roundRect">
              <a:avLst>
                <a:gd name="adj" fmla="val 5000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64" name="Shape 1564"/>
            <p:cNvSpPr/>
            <p:nvPr/>
          </p:nvSpPr>
          <p:spPr>
            <a:xfrm>
              <a:off x="2081212" y="3701970"/>
              <a:ext cx="250826" cy="251339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9050" cap="flat">
              <a:solidFill>
                <a:srgbClr val="ADAD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65" name="Shape 1565"/>
            <p:cNvSpPr/>
            <p:nvPr/>
          </p:nvSpPr>
          <p:spPr>
            <a:xfrm>
              <a:off x="2660650" y="3714868"/>
              <a:ext cx="152400" cy="203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fill="norm" stroke="1" extrusionOk="0">
                  <a:moveTo>
                    <a:pt x="21600" y="1298"/>
                  </a:moveTo>
                  <a:cubicBezTo>
                    <a:pt x="21600" y="39"/>
                    <a:pt x="20483" y="-375"/>
                    <a:pt x="19116" y="371"/>
                  </a:cubicBezTo>
                  <a:lnTo>
                    <a:pt x="11121" y="4750"/>
                  </a:lnTo>
                  <a:cubicBezTo>
                    <a:pt x="9757" y="5494"/>
                    <a:pt x="8640" y="5954"/>
                    <a:pt x="8640" y="5768"/>
                  </a:cubicBezTo>
                  <a:cubicBezTo>
                    <a:pt x="8640" y="5585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6"/>
                    <a:pt x="0" y="7723"/>
                  </a:cubicBezTo>
                  <a:lnTo>
                    <a:pt x="0" y="12756"/>
                  </a:lnTo>
                  <a:cubicBezTo>
                    <a:pt x="0" y="14013"/>
                    <a:pt x="1389" y="14590"/>
                    <a:pt x="3086" y="14590"/>
                  </a:cubicBezTo>
                  <a:lnTo>
                    <a:pt x="5554" y="14590"/>
                  </a:lnTo>
                  <a:cubicBezTo>
                    <a:pt x="7251" y="14590"/>
                    <a:pt x="8640" y="14761"/>
                    <a:pt x="8640" y="14697"/>
                  </a:cubicBezTo>
                  <a:cubicBezTo>
                    <a:pt x="8640" y="14628"/>
                    <a:pt x="9757" y="15299"/>
                    <a:pt x="11121" y="16045"/>
                  </a:cubicBezTo>
                  <a:lnTo>
                    <a:pt x="19116" y="20481"/>
                  </a:lnTo>
                  <a:cubicBezTo>
                    <a:pt x="20483" y="21225"/>
                    <a:pt x="21600" y="20868"/>
                    <a:pt x="21600" y="19607"/>
                  </a:cubicBezTo>
                  <a:lnTo>
                    <a:pt x="21600" y="129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66" name="Shape 1566"/>
            <p:cNvSpPr/>
            <p:nvPr/>
          </p:nvSpPr>
          <p:spPr>
            <a:xfrm>
              <a:off x="2847975" y="3778903"/>
              <a:ext cx="31750" cy="6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14" y="10800"/>
                  </a:moveTo>
                  <a:cubicBezTo>
                    <a:pt x="6714" y="13249"/>
                    <a:pt x="3945" y="15287"/>
                    <a:pt x="0" y="16561"/>
                  </a:cubicBezTo>
                  <a:lnTo>
                    <a:pt x="10852" y="21600"/>
                  </a:lnTo>
                  <a:cubicBezTo>
                    <a:pt x="17372" y="19003"/>
                    <a:pt x="21600" y="15153"/>
                    <a:pt x="21600" y="10800"/>
                  </a:cubicBezTo>
                  <a:cubicBezTo>
                    <a:pt x="21600" y="6447"/>
                    <a:pt x="17372" y="2597"/>
                    <a:pt x="10852" y="0"/>
                  </a:cubicBezTo>
                  <a:lnTo>
                    <a:pt x="0" y="5053"/>
                  </a:lnTo>
                  <a:cubicBezTo>
                    <a:pt x="3945" y="6320"/>
                    <a:pt x="6714" y="8358"/>
                    <a:pt x="6714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67" name="Shape 1567"/>
            <p:cNvSpPr/>
            <p:nvPr/>
          </p:nvSpPr>
          <p:spPr>
            <a:xfrm>
              <a:off x="2886075" y="3732477"/>
              <a:ext cx="50800" cy="163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72" y="10800"/>
                  </a:moveTo>
                  <a:cubicBezTo>
                    <a:pt x="12172" y="14250"/>
                    <a:pt x="7439" y="17334"/>
                    <a:pt x="0" y="19512"/>
                  </a:cubicBezTo>
                  <a:lnTo>
                    <a:pt x="6769" y="21600"/>
                  </a:lnTo>
                  <a:cubicBezTo>
                    <a:pt x="15858" y="18883"/>
                    <a:pt x="21600" y="15063"/>
                    <a:pt x="21600" y="10800"/>
                  </a:cubicBezTo>
                  <a:cubicBezTo>
                    <a:pt x="21600" y="6540"/>
                    <a:pt x="15858" y="2720"/>
                    <a:pt x="6769" y="0"/>
                  </a:cubicBezTo>
                  <a:lnTo>
                    <a:pt x="0" y="2088"/>
                  </a:lnTo>
                  <a:cubicBezTo>
                    <a:pt x="7439" y="4266"/>
                    <a:pt x="12172" y="7350"/>
                    <a:pt x="12172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2919412" y="3687653"/>
              <a:ext cx="68263" cy="25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19" y="10802"/>
                  </a:moveTo>
                  <a:cubicBezTo>
                    <a:pt x="14719" y="14523"/>
                    <a:pt x="9056" y="17877"/>
                    <a:pt x="0" y="20278"/>
                  </a:cubicBezTo>
                  <a:lnTo>
                    <a:pt x="4941" y="21600"/>
                  </a:lnTo>
                  <a:cubicBezTo>
                    <a:pt x="15201" y="18860"/>
                    <a:pt x="21600" y="15037"/>
                    <a:pt x="21600" y="10800"/>
                  </a:cubicBezTo>
                  <a:cubicBezTo>
                    <a:pt x="21600" y="6563"/>
                    <a:pt x="15201" y="2742"/>
                    <a:pt x="4941" y="0"/>
                  </a:cubicBezTo>
                  <a:lnTo>
                    <a:pt x="0" y="1322"/>
                  </a:lnTo>
                  <a:cubicBezTo>
                    <a:pt x="9049" y="3726"/>
                    <a:pt x="14719" y="7083"/>
                    <a:pt x="14719" y="108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885954" y="3686067"/>
              <a:ext cx="193057" cy="255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fill="norm" stroke="1" extrusionOk="0">
                  <a:moveTo>
                    <a:pt x="21600" y="1299"/>
                  </a:moveTo>
                  <a:cubicBezTo>
                    <a:pt x="21600" y="40"/>
                    <a:pt x="20483" y="-374"/>
                    <a:pt x="19116" y="370"/>
                  </a:cubicBezTo>
                  <a:lnTo>
                    <a:pt x="11121" y="4747"/>
                  </a:lnTo>
                  <a:cubicBezTo>
                    <a:pt x="9757" y="5493"/>
                    <a:pt x="8640" y="5956"/>
                    <a:pt x="8640" y="5770"/>
                  </a:cubicBezTo>
                  <a:cubicBezTo>
                    <a:pt x="8640" y="5587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4"/>
                    <a:pt x="0" y="7722"/>
                  </a:cubicBezTo>
                  <a:lnTo>
                    <a:pt x="0" y="12757"/>
                  </a:lnTo>
                  <a:cubicBezTo>
                    <a:pt x="0" y="14013"/>
                    <a:pt x="1389" y="14587"/>
                    <a:pt x="3086" y="14587"/>
                  </a:cubicBezTo>
                  <a:lnTo>
                    <a:pt x="5554" y="14587"/>
                  </a:lnTo>
                  <a:cubicBezTo>
                    <a:pt x="7251" y="14587"/>
                    <a:pt x="8640" y="14759"/>
                    <a:pt x="8640" y="14697"/>
                  </a:cubicBezTo>
                  <a:cubicBezTo>
                    <a:pt x="8640" y="14626"/>
                    <a:pt x="9757" y="15297"/>
                    <a:pt x="11121" y="16045"/>
                  </a:cubicBezTo>
                  <a:lnTo>
                    <a:pt x="19116" y="20480"/>
                  </a:lnTo>
                  <a:cubicBezTo>
                    <a:pt x="20483" y="21226"/>
                    <a:pt x="21600" y="20867"/>
                    <a:pt x="21600" y="19608"/>
                  </a:cubicBezTo>
                  <a:lnTo>
                    <a:pt x="21600" y="1299"/>
                  </a:ln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110920" y="3774021"/>
              <a:ext cx="39928" cy="84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14" y="10800"/>
                  </a:moveTo>
                  <a:cubicBezTo>
                    <a:pt x="6714" y="13242"/>
                    <a:pt x="3945" y="15287"/>
                    <a:pt x="0" y="16554"/>
                  </a:cubicBezTo>
                  <a:lnTo>
                    <a:pt x="10852" y="21600"/>
                  </a:lnTo>
                  <a:cubicBezTo>
                    <a:pt x="17372" y="19003"/>
                    <a:pt x="21600" y="15160"/>
                    <a:pt x="21600" y="10800"/>
                  </a:cubicBezTo>
                  <a:cubicBezTo>
                    <a:pt x="21600" y="6455"/>
                    <a:pt x="17372" y="2597"/>
                    <a:pt x="10852" y="0"/>
                  </a:cubicBezTo>
                  <a:lnTo>
                    <a:pt x="0" y="5046"/>
                  </a:lnTo>
                  <a:cubicBezTo>
                    <a:pt x="3945" y="6313"/>
                    <a:pt x="6714" y="8358"/>
                    <a:pt x="6714" y="10800"/>
                  </a:cubicBezTo>
                  <a:close/>
                </a:path>
              </a:pathLst>
            </a:cu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3987800" y="3715973"/>
              <a:ext cx="408305" cy="25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A8A8A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A8A8A8"/>
                  </a:solidFill>
                </a:rPr>
                <a:t>LOW</a:t>
              </a:r>
            </a:p>
          </p:txBody>
        </p:sp>
        <p:sp>
          <p:nvSpPr>
            <p:cNvPr id="1572" name="Shape 1572"/>
            <p:cNvSpPr/>
            <p:nvPr/>
          </p:nvSpPr>
          <p:spPr>
            <a:xfrm>
              <a:off x="3479800" y="3715973"/>
              <a:ext cx="436372" cy="25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HIGH</a:t>
              </a:r>
            </a:p>
          </p:txBody>
        </p:sp>
        <p:sp>
          <p:nvSpPr>
            <p:cNvPr id="1573" name="Shape 1573"/>
            <p:cNvSpPr/>
            <p:nvPr/>
          </p:nvSpPr>
          <p:spPr>
            <a:xfrm rot="2700000">
              <a:off x="6913448" y="3867632"/>
              <a:ext cx="156525" cy="129133"/>
            </a:xfrm>
            <a:prstGeom prst="rightArrow">
              <a:avLst>
                <a:gd name="adj1" fmla="val 22704"/>
                <a:gd name="adj2" fmla="val 7043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74" name="Shape 1574"/>
            <p:cNvSpPr/>
            <p:nvPr/>
          </p:nvSpPr>
          <p:spPr>
            <a:xfrm rot="13500000">
              <a:off x="6736488" y="3675970"/>
              <a:ext cx="156526" cy="129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59"/>
                  </a:moveTo>
                  <a:lnTo>
                    <a:pt x="8083" y="8459"/>
                  </a:lnTo>
                  <a:lnTo>
                    <a:pt x="8083" y="0"/>
                  </a:lnTo>
                  <a:lnTo>
                    <a:pt x="21600" y="10800"/>
                  </a:lnTo>
                  <a:lnTo>
                    <a:pt x="8083" y="21600"/>
                  </a:lnTo>
                  <a:lnTo>
                    <a:pt x="8083" y="13141"/>
                  </a:lnTo>
                  <a:lnTo>
                    <a:pt x="0" y="13141"/>
                  </a:lnTo>
                  <a:lnTo>
                    <a:pt x="0" y="845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75" name="Shape 1575"/>
            <p:cNvSpPr/>
            <p:nvPr/>
          </p:nvSpPr>
          <p:spPr>
            <a:xfrm rot="8100000">
              <a:off x="6742213" y="3866713"/>
              <a:ext cx="156235" cy="130970"/>
            </a:xfrm>
            <a:prstGeom prst="rightArrow">
              <a:avLst>
                <a:gd name="adj1" fmla="val 29259"/>
                <a:gd name="adj2" fmla="val 7074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76" name="Shape 1576"/>
            <p:cNvSpPr/>
            <p:nvPr/>
          </p:nvSpPr>
          <p:spPr>
            <a:xfrm rot="18900000">
              <a:off x="6915984" y="3675050"/>
              <a:ext cx="156235" cy="13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25"/>
                  </a:moveTo>
                  <a:lnTo>
                    <a:pt x="8907" y="8425"/>
                  </a:lnTo>
                  <a:lnTo>
                    <a:pt x="8907" y="0"/>
                  </a:lnTo>
                  <a:lnTo>
                    <a:pt x="21600" y="10800"/>
                  </a:lnTo>
                  <a:lnTo>
                    <a:pt x="8907" y="21600"/>
                  </a:lnTo>
                  <a:lnTo>
                    <a:pt x="8907" y="13175"/>
                  </a:lnTo>
                  <a:lnTo>
                    <a:pt x="0" y="13175"/>
                  </a:lnTo>
                  <a:lnTo>
                    <a:pt x="0" y="84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620" name="Group 1620"/>
          <p:cNvGrpSpPr/>
          <p:nvPr/>
        </p:nvGrpSpPr>
        <p:grpSpPr>
          <a:xfrm>
            <a:off x="9333970" y="1874582"/>
            <a:ext cx="7020520" cy="4582191"/>
            <a:chOff x="0" y="0"/>
            <a:chExt cx="7020519" cy="4582189"/>
          </a:xfrm>
        </p:grpSpPr>
        <p:sp>
          <p:nvSpPr>
            <p:cNvPr id="1578" name="Shape 1578"/>
            <p:cNvSpPr/>
            <p:nvPr/>
          </p:nvSpPr>
          <p:spPr>
            <a:xfrm>
              <a:off x="10119" y="4137689"/>
              <a:ext cx="7010401" cy="444501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10119" y="3909089"/>
              <a:ext cx="7010401" cy="228601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10119" y="3401089"/>
              <a:ext cx="7010401" cy="508001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grpSp>
          <p:nvGrpSpPr>
            <p:cNvPr id="1583" name="Group 1583"/>
            <p:cNvGrpSpPr/>
            <p:nvPr/>
          </p:nvGrpSpPr>
          <p:grpSpPr>
            <a:xfrm>
              <a:off x="370481" y="3505864"/>
              <a:ext cx="263526" cy="298451"/>
              <a:chOff x="0" y="0"/>
              <a:chExt cx="263525" cy="298450"/>
            </a:xfrm>
          </p:grpSpPr>
          <p:sp>
            <p:nvSpPr>
              <p:cNvPr id="1581" name="Shape 1581"/>
              <p:cNvSpPr/>
              <p:nvPr/>
            </p:nvSpPr>
            <p:spPr>
              <a:xfrm>
                <a:off x="0" y="0"/>
                <a:ext cx="98425" cy="298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9200"/>
                    </a:moveTo>
                    <a:cubicBezTo>
                      <a:pt x="21600" y="20527"/>
                      <a:pt x="18374" y="21600"/>
                      <a:pt x="14400" y="21600"/>
                    </a:cubicBezTo>
                    <a:lnTo>
                      <a:pt x="7200" y="21600"/>
                    </a:lnTo>
                    <a:cubicBezTo>
                      <a:pt x="3226" y="21600"/>
                      <a:pt x="0" y="20527"/>
                      <a:pt x="0" y="19200"/>
                    </a:cubicBezTo>
                    <a:lnTo>
                      <a:pt x="0" y="2400"/>
                    </a:lnTo>
                    <a:cubicBezTo>
                      <a:pt x="0" y="1073"/>
                      <a:pt x="3226" y="0"/>
                      <a:pt x="7200" y="0"/>
                    </a:cubicBezTo>
                    <a:lnTo>
                      <a:pt x="14400" y="0"/>
                    </a:lnTo>
                    <a:cubicBezTo>
                      <a:pt x="18374" y="0"/>
                      <a:pt x="21600" y="1073"/>
                      <a:pt x="21600" y="2400"/>
                    </a:cubicBezTo>
                    <a:lnTo>
                      <a:pt x="21600" y="192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82" name="Shape 1582"/>
              <p:cNvSpPr/>
              <p:nvPr/>
            </p:nvSpPr>
            <p:spPr>
              <a:xfrm>
                <a:off x="163512" y="0"/>
                <a:ext cx="100013" cy="298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9200"/>
                    </a:moveTo>
                    <a:cubicBezTo>
                      <a:pt x="21600" y="20527"/>
                      <a:pt x="18374" y="21600"/>
                      <a:pt x="14400" y="21600"/>
                    </a:cubicBezTo>
                    <a:lnTo>
                      <a:pt x="7200" y="21600"/>
                    </a:lnTo>
                    <a:cubicBezTo>
                      <a:pt x="3226" y="21600"/>
                      <a:pt x="0" y="20527"/>
                      <a:pt x="0" y="19200"/>
                    </a:cubicBezTo>
                    <a:lnTo>
                      <a:pt x="0" y="2400"/>
                    </a:lnTo>
                    <a:cubicBezTo>
                      <a:pt x="0" y="1073"/>
                      <a:pt x="3226" y="0"/>
                      <a:pt x="7200" y="0"/>
                    </a:cubicBezTo>
                    <a:lnTo>
                      <a:pt x="14400" y="0"/>
                    </a:lnTo>
                    <a:cubicBezTo>
                      <a:pt x="18374" y="0"/>
                      <a:pt x="21600" y="1073"/>
                      <a:pt x="21600" y="2400"/>
                    </a:cubicBezTo>
                    <a:lnTo>
                      <a:pt x="21600" y="192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584" name="Shape 1584"/>
            <p:cNvSpPr/>
            <p:nvPr/>
          </p:nvSpPr>
          <p:spPr>
            <a:xfrm flipH="1" rot="10800000">
              <a:off x="988021" y="3963093"/>
              <a:ext cx="5397501" cy="114301"/>
            </a:xfrm>
            <a:prstGeom prst="roundRect">
              <a:avLst>
                <a:gd name="adj" fmla="val 4953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85" name="Shape 1585"/>
            <p:cNvSpPr/>
            <p:nvPr/>
          </p:nvSpPr>
          <p:spPr>
            <a:xfrm flipH="1">
              <a:off x="980081" y="3964762"/>
              <a:ext cx="2679701" cy="114301"/>
            </a:xfrm>
            <a:prstGeom prst="roundRect">
              <a:avLst>
                <a:gd name="adj" fmla="val 50000"/>
              </a:avLst>
            </a:prstGeom>
            <a:solidFill>
              <a:srgbClr val="2259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591" name="Group 1591"/>
            <p:cNvGrpSpPr/>
            <p:nvPr/>
          </p:nvGrpSpPr>
          <p:grpSpPr>
            <a:xfrm>
              <a:off x="348091" y="4201189"/>
              <a:ext cx="1673517" cy="287187"/>
              <a:chOff x="0" y="0"/>
              <a:chExt cx="1673515" cy="287185"/>
            </a:xfrm>
          </p:grpSpPr>
          <p:sp>
            <p:nvSpPr>
              <p:cNvPr id="1586" name="Shape 1586"/>
              <p:cNvSpPr/>
              <p:nvPr/>
            </p:nvSpPr>
            <p:spPr>
              <a:xfrm>
                <a:off x="0" y="0"/>
                <a:ext cx="30195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87" name="Shape 1587"/>
              <p:cNvSpPr/>
              <p:nvPr/>
            </p:nvSpPr>
            <p:spPr>
              <a:xfrm>
                <a:off x="341351" y="0"/>
                <a:ext cx="303466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88" name="Shape 1588"/>
              <p:cNvSpPr/>
              <p:nvPr/>
            </p:nvSpPr>
            <p:spPr>
              <a:xfrm>
                <a:off x="684251" y="0"/>
                <a:ext cx="303466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89" name="Shape 1589"/>
              <p:cNvSpPr/>
              <p:nvPr/>
            </p:nvSpPr>
            <p:spPr>
              <a:xfrm>
                <a:off x="1027151" y="0"/>
                <a:ext cx="30346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90" name="Shape 1590"/>
              <p:cNvSpPr/>
              <p:nvPr/>
            </p:nvSpPr>
            <p:spPr>
              <a:xfrm>
                <a:off x="1370051" y="0"/>
                <a:ext cx="303465" cy="287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592" name="Shape 1592"/>
            <p:cNvSpPr/>
            <p:nvPr/>
          </p:nvSpPr>
          <p:spPr>
            <a:xfrm>
              <a:off x="5229819" y="4213889"/>
              <a:ext cx="406401" cy="266701"/>
            </a:xfrm>
            <a:prstGeom prst="roundRect">
              <a:avLst>
                <a:gd name="adj" fmla="val 15185"/>
              </a:avLst>
            </a:prstGeom>
            <a:gradFill flip="none" rotWithShape="1">
              <a:gsLst>
                <a:gs pos="0">
                  <a:srgbClr val="DBDAD9"/>
                </a:gs>
                <a:gs pos="100000">
                  <a:srgbClr val="F7FAFD"/>
                </a:gs>
              </a:gsLst>
              <a:lin ang="16200000" scaled="0"/>
            </a:gradFill>
            <a:ln w="25400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237486" y="4240559"/>
              <a:ext cx="391066" cy="2133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39687" marR="39922" defTabSz="914400">
                <a:buClr>
                  <a:srgbClr val="1057D6"/>
                </a:buClr>
                <a:buFont typeface="Helvetica Neue"/>
                <a:defRPr b="1" i="1" sz="1300">
                  <a:solidFill>
                    <a:srgbClr val="1057D6"/>
                  </a:solidFill>
                  <a:uFill>
                    <a:solidFill>
                      <a:srgbClr val="1057D6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i="0" sz="1800">
                  <a:solidFill>
                    <a:srgbClr val="000000"/>
                  </a:solidFill>
                  <a:uFillTx/>
                </a:defRPr>
              </a:pPr>
              <a:r>
                <a:rPr b="1" i="1" sz="1300">
                  <a:solidFill>
                    <a:srgbClr val="1057D6"/>
                  </a:solidFill>
                  <a:uFill>
                    <a:solidFill>
                      <a:srgbClr val="1057D6"/>
                    </a:solidFill>
                  </a:uFill>
                </a:rPr>
                <a:t>+1</a:t>
              </a: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229819" y="4213889"/>
              <a:ext cx="106393" cy="28576"/>
            </a:xfrm>
            <a:prstGeom prst="roundRect">
              <a:avLst>
                <a:gd name="adj" fmla="val 0"/>
              </a:avLst>
            </a:prstGeom>
            <a:solidFill>
              <a:srgbClr val="C8342C"/>
            </a:solidFill>
            <a:ln w="25400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15124" y="4213889"/>
              <a:ext cx="107352" cy="28576"/>
            </a:xfrm>
            <a:prstGeom prst="roundRect">
              <a:avLst>
                <a:gd name="adj" fmla="val 0"/>
              </a:avLst>
            </a:prstGeom>
            <a:solidFill>
              <a:srgbClr val="1C5AC8"/>
            </a:solidFill>
            <a:ln w="25400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422475" y="4213889"/>
              <a:ext cx="106394" cy="28576"/>
            </a:xfrm>
            <a:prstGeom prst="roundRect">
              <a:avLst>
                <a:gd name="adj" fmla="val 0"/>
              </a:avLst>
            </a:prstGeom>
            <a:solidFill>
              <a:srgbClr val="4A9A3A"/>
            </a:solidFill>
            <a:ln w="25400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528868" y="4213889"/>
              <a:ext cx="107352" cy="28576"/>
            </a:xfrm>
            <a:prstGeom prst="roundRect">
              <a:avLst>
                <a:gd name="adj" fmla="val 0"/>
              </a:avLst>
            </a:prstGeom>
            <a:solidFill>
              <a:srgbClr val="EFB145"/>
            </a:solidFill>
            <a:ln w="25400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6423619" y="3879550"/>
              <a:ext cx="340157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 u="sng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 u="none">
                  <a:solidFill>
                    <a:srgbClr val="000000"/>
                  </a:solidFill>
                </a:defRPr>
              </a:pPr>
              <a:r>
                <a:rPr b="1" sz="1200" u="sng">
                  <a:solidFill>
                    <a:srgbClr val="225980"/>
                  </a:solidFill>
                </a:rPr>
                <a:t>HD</a:t>
              </a:r>
            </a:p>
          </p:txBody>
        </p:sp>
        <p:grpSp>
          <p:nvGrpSpPr>
            <p:cNvPr id="1602" name="Group 1602"/>
            <p:cNvGrpSpPr/>
            <p:nvPr/>
          </p:nvGrpSpPr>
          <p:grpSpPr>
            <a:xfrm>
              <a:off x="1021365" y="3528628"/>
              <a:ext cx="809617" cy="251339"/>
              <a:chOff x="0" y="0"/>
              <a:chExt cx="809616" cy="251337"/>
            </a:xfrm>
          </p:grpSpPr>
          <p:sp>
            <p:nvSpPr>
              <p:cNvPr id="1599" name="Shape 1599"/>
              <p:cNvSpPr/>
              <p:nvPr/>
            </p:nvSpPr>
            <p:spPr>
              <a:xfrm flipH="1" rot="10800000">
                <a:off x="9516" y="68837"/>
                <a:ext cx="800101" cy="11430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00" name="Shape 1600"/>
              <p:cNvSpPr/>
              <p:nvPr/>
            </p:nvSpPr>
            <p:spPr>
              <a:xfrm flipH="1">
                <a:off x="0" y="66918"/>
                <a:ext cx="571500" cy="114301"/>
              </a:xfrm>
              <a:prstGeom prst="roundRect">
                <a:avLst>
                  <a:gd name="adj" fmla="val 50000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01" name="Shape 1601"/>
              <p:cNvSpPr/>
              <p:nvPr/>
            </p:nvSpPr>
            <p:spPr>
              <a:xfrm>
                <a:off x="422266" y="0"/>
                <a:ext cx="250826" cy="251338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9050" cap="flat">
                <a:solidFill>
                  <a:srgbClr val="ADADAD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603" name="Shape 1603"/>
            <p:cNvSpPr/>
            <p:nvPr/>
          </p:nvSpPr>
          <p:spPr>
            <a:xfrm>
              <a:off x="5763219" y="4213889"/>
              <a:ext cx="622301" cy="266701"/>
            </a:xfrm>
            <a:prstGeom prst="roundRect">
              <a:avLst>
                <a:gd name="adj" fmla="val 1261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778777" y="4279047"/>
              <a:ext cx="596901" cy="136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marL="39687" marR="39995" algn="r" defTabSz="914400">
                <a:buClr>
                  <a:srgbClr val="3D538C"/>
                </a:buClr>
                <a:buFont typeface="Helvetica Neue"/>
                <a:defRPr b="1" sz="900">
                  <a:solidFill>
                    <a:srgbClr val="3D538C"/>
                  </a:solidFill>
                  <a:uFill>
                    <a:solidFill>
                      <a:srgbClr val="3D538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900">
                  <a:solidFill>
                    <a:srgbClr val="3D538C"/>
                  </a:solidFill>
                  <a:uFill>
                    <a:solidFill>
                      <a:srgbClr val="3D538C"/>
                    </a:solidFill>
                  </a:uFill>
                </a:rPr>
                <a:t>Like</a:t>
              </a:r>
            </a:p>
          </p:txBody>
        </p:sp>
        <p:grpSp>
          <p:nvGrpSpPr>
            <p:cNvPr id="1608" name="Group 1608"/>
            <p:cNvGrpSpPr/>
            <p:nvPr/>
          </p:nvGrpSpPr>
          <p:grpSpPr>
            <a:xfrm>
              <a:off x="5823544" y="4264689"/>
              <a:ext cx="165101" cy="165101"/>
              <a:chOff x="0" y="0"/>
              <a:chExt cx="165100" cy="165100"/>
            </a:xfrm>
          </p:grpSpPr>
          <p:sp>
            <p:nvSpPr>
              <p:cNvPr id="1605" name="Shape 1605"/>
              <p:cNvSpPr/>
              <p:nvPr/>
            </p:nvSpPr>
            <p:spPr>
              <a:xfrm>
                <a:off x="0" y="0"/>
                <a:ext cx="165100" cy="16510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3F5C93"/>
                  </a:gs>
                  <a:gs pos="100000">
                    <a:srgbClr val="506099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06" name="Shape 1606"/>
              <p:cNvSpPr/>
              <p:nvPr/>
            </p:nvSpPr>
            <p:spPr>
              <a:xfrm>
                <a:off x="17462" y="111125"/>
                <a:ext cx="127001" cy="23813"/>
              </a:xfrm>
              <a:prstGeom prst="roundRect">
                <a:avLst>
                  <a:gd name="adj" fmla="val 0"/>
                </a:avLst>
              </a:prstGeom>
              <a:solidFill>
                <a:srgbClr val="6B83B7"/>
              </a:solidFill>
              <a:ln w="25400" cap="flat">
                <a:noFill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07" name="Shape 1607"/>
              <p:cNvSpPr/>
              <p:nvPr/>
            </p:nvSpPr>
            <p:spPr>
              <a:xfrm>
                <a:off x="82550" y="38100"/>
                <a:ext cx="44450" cy="96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362" y="21600"/>
                    </a:moveTo>
                    <a:lnTo>
                      <a:pt x="4787" y="21600"/>
                    </a:lnTo>
                    <a:lnTo>
                      <a:pt x="4787" y="10799"/>
                    </a:lnTo>
                    <a:lnTo>
                      <a:pt x="0" y="10799"/>
                    </a:lnTo>
                    <a:lnTo>
                      <a:pt x="0" y="7076"/>
                    </a:lnTo>
                    <a:lnTo>
                      <a:pt x="4787" y="7076"/>
                    </a:lnTo>
                    <a:lnTo>
                      <a:pt x="4787" y="4842"/>
                    </a:lnTo>
                    <a:cubicBezTo>
                      <a:pt x="4787" y="1805"/>
                      <a:pt x="7490" y="0"/>
                      <a:pt x="15166" y="0"/>
                    </a:cubicBezTo>
                    <a:lnTo>
                      <a:pt x="21559" y="0"/>
                    </a:lnTo>
                    <a:lnTo>
                      <a:pt x="21559" y="3723"/>
                    </a:lnTo>
                    <a:lnTo>
                      <a:pt x="17561" y="3723"/>
                    </a:lnTo>
                    <a:cubicBezTo>
                      <a:pt x="14572" y="3723"/>
                      <a:pt x="14373" y="4243"/>
                      <a:pt x="14373" y="5213"/>
                    </a:cubicBezTo>
                    <a:lnTo>
                      <a:pt x="14361" y="7077"/>
                    </a:lnTo>
                    <a:lnTo>
                      <a:pt x="21600" y="7077"/>
                    </a:lnTo>
                    <a:lnTo>
                      <a:pt x="20754" y="10800"/>
                    </a:lnTo>
                    <a:lnTo>
                      <a:pt x="14361" y="10800"/>
                    </a:lnTo>
                    <a:lnTo>
                      <a:pt x="14361" y="21600"/>
                    </a:lnTo>
                    <a:lnTo>
                      <a:pt x="14362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609" name="Shape 1609"/>
            <p:cNvSpPr/>
            <p:nvPr/>
          </p:nvSpPr>
          <p:spPr>
            <a:xfrm>
              <a:off x="6408939" y="4213889"/>
              <a:ext cx="30678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50" y="0"/>
                  </a:moveTo>
                  <a:cubicBezTo>
                    <a:pt x="3691" y="0"/>
                    <a:pt x="2822" y="1000"/>
                    <a:pt x="2822" y="2218"/>
                  </a:cubicBezTo>
                  <a:lnTo>
                    <a:pt x="2822" y="7232"/>
                  </a:lnTo>
                  <a:lnTo>
                    <a:pt x="0" y="9771"/>
                  </a:lnTo>
                  <a:lnTo>
                    <a:pt x="2822" y="12311"/>
                  </a:lnTo>
                  <a:lnTo>
                    <a:pt x="2822" y="19382"/>
                  </a:lnTo>
                  <a:cubicBezTo>
                    <a:pt x="2822" y="20600"/>
                    <a:pt x="3691" y="21600"/>
                    <a:pt x="4750" y="21600"/>
                  </a:cubicBezTo>
                  <a:lnTo>
                    <a:pt x="19672" y="21600"/>
                  </a:lnTo>
                  <a:cubicBezTo>
                    <a:pt x="20731" y="21600"/>
                    <a:pt x="21600" y="20600"/>
                    <a:pt x="21600" y="19382"/>
                  </a:cubicBezTo>
                  <a:lnTo>
                    <a:pt x="21600" y="2218"/>
                  </a:lnTo>
                  <a:cubicBezTo>
                    <a:pt x="21600" y="1000"/>
                    <a:pt x="20731" y="0"/>
                    <a:pt x="19672" y="0"/>
                  </a:cubicBezTo>
                  <a:lnTo>
                    <a:pt x="4750" y="0"/>
                  </a:lnTo>
                  <a:close/>
                </a:path>
              </a:pathLst>
            </a:custGeom>
            <a:solidFill>
              <a:srgbClr val="FEFF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6449019" y="4278989"/>
              <a:ext cx="266701" cy="13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marL="39687" marR="40639" defTabSz="914400">
                <a:buClr>
                  <a:srgbClr val="000000"/>
                </a:buClr>
                <a:buFont typeface="Helvetica Neue"/>
                <a:defRPr sz="900">
                  <a:uFill>
                    <a:solidFill/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900">
                  <a:uFill>
                    <a:solidFill/>
                  </a:uFill>
                </a:rPr>
                <a:t>8</a:t>
              </a: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199656" y="3488402"/>
              <a:ext cx="338139" cy="33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55" y="13846"/>
                  </a:moveTo>
                  <a:cubicBezTo>
                    <a:pt x="16802" y="13846"/>
                    <a:pt x="16017" y="14120"/>
                    <a:pt x="15374" y="14570"/>
                  </a:cubicBezTo>
                  <a:lnTo>
                    <a:pt x="7895" y="10743"/>
                  </a:lnTo>
                  <a:lnTo>
                    <a:pt x="15289" y="6961"/>
                  </a:lnTo>
                  <a:cubicBezTo>
                    <a:pt x="15950" y="7451"/>
                    <a:pt x="16763" y="7754"/>
                    <a:pt x="17655" y="7754"/>
                  </a:cubicBezTo>
                  <a:cubicBezTo>
                    <a:pt x="19835" y="7754"/>
                    <a:pt x="21600" y="6017"/>
                    <a:pt x="21600" y="3876"/>
                  </a:cubicBezTo>
                  <a:cubicBezTo>
                    <a:pt x="21600" y="1736"/>
                    <a:pt x="19835" y="0"/>
                    <a:pt x="17655" y="0"/>
                  </a:cubicBezTo>
                  <a:cubicBezTo>
                    <a:pt x="15476" y="0"/>
                    <a:pt x="13711" y="1736"/>
                    <a:pt x="13711" y="3876"/>
                  </a:cubicBezTo>
                  <a:cubicBezTo>
                    <a:pt x="13711" y="3923"/>
                    <a:pt x="13724" y="3968"/>
                    <a:pt x="13726" y="4013"/>
                  </a:cubicBezTo>
                  <a:lnTo>
                    <a:pt x="6310" y="7809"/>
                  </a:lnTo>
                  <a:cubicBezTo>
                    <a:pt x="5650" y="7317"/>
                    <a:pt x="4837" y="7014"/>
                    <a:pt x="3945" y="7014"/>
                  </a:cubicBezTo>
                  <a:cubicBezTo>
                    <a:pt x="1765" y="7014"/>
                    <a:pt x="0" y="8752"/>
                    <a:pt x="0" y="10892"/>
                  </a:cubicBezTo>
                  <a:cubicBezTo>
                    <a:pt x="0" y="13034"/>
                    <a:pt x="1765" y="14770"/>
                    <a:pt x="3945" y="14770"/>
                  </a:cubicBezTo>
                  <a:cubicBezTo>
                    <a:pt x="4941" y="14770"/>
                    <a:pt x="5840" y="14395"/>
                    <a:pt x="6534" y="13794"/>
                  </a:cubicBezTo>
                  <a:lnTo>
                    <a:pt x="13736" y="17479"/>
                  </a:lnTo>
                  <a:cubicBezTo>
                    <a:pt x="13730" y="17560"/>
                    <a:pt x="13711" y="17640"/>
                    <a:pt x="13711" y="17724"/>
                  </a:cubicBezTo>
                  <a:cubicBezTo>
                    <a:pt x="13710" y="19864"/>
                    <a:pt x="15476" y="21600"/>
                    <a:pt x="17655" y="21600"/>
                  </a:cubicBezTo>
                  <a:cubicBezTo>
                    <a:pt x="19835" y="21600"/>
                    <a:pt x="21600" y="19864"/>
                    <a:pt x="21600" y="17724"/>
                  </a:cubicBezTo>
                  <a:cubicBezTo>
                    <a:pt x="21598" y="15582"/>
                    <a:pt x="19835" y="13846"/>
                    <a:pt x="17655" y="138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731469" y="3515389"/>
              <a:ext cx="341313" cy="23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08" y="0"/>
                  </a:moveTo>
                  <a:lnTo>
                    <a:pt x="2492" y="0"/>
                  </a:lnTo>
                  <a:cubicBezTo>
                    <a:pt x="1122" y="0"/>
                    <a:pt x="0" y="1620"/>
                    <a:pt x="0" y="3600"/>
                  </a:cubicBezTo>
                  <a:lnTo>
                    <a:pt x="0" y="18000"/>
                  </a:lnTo>
                  <a:cubicBezTo>
                    <a:pt x="0" y="19980"/>
                    <a:pt x="1122" y="21600"/>
                    <a:pt x="2492" y="21600"/>
                  </a:cubicBezTo>
                  <a:lnTo>
                    <a:pt x="19108" y="21600"/>
                  </a:lnTo>
                  <a:cubicBezTo>
                    <a:pt x="20478" y="21600"/>
                    <a:pt x="21600" y="19980"/>
                    <a:pt x="21600" y="18000"/>
                  </a:cubicBezTo>
                  <a:lnTo>
                    <a:pt x="21600" y="3600"/>
                  </a:lnTo>
                  <a:cubicBezTo>
                    <a:pt x="21600" y="1620"/>
                    <a:pt x="20479" y="0"/>
                    <a:pt x="19108" y="0"/>
                  </a:cubicBezTo>
                  <a:close/>
                  <a:moveTo>
                    <a:pt x="19938" y="19200"/>
                  </a:moveTo>
                  <a:lnTo>
                    <a:pt x="1662" y="19200"/>
                  </a:lnTo>
                  <a:lnTo>
                    <a:pt x="1662" y="2400"/>
                  </a:lnTo>
                  <a:lnTo>
                    <a:pt x="19938" y="2400"/>
                  </a:lnTo>
                  <a:lnTo>
                    <a:pt x="19938" y="19200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740994" y="3766214"/>
              <a:ext cx="325438" cy="23814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14" name="Shape 1614"/>
            <p:cNvSpPr/>
            <p:nvPr/>
          </p:nvSpPr>
          <p:spPr>
            <a:xfrm>
              <a:off x="6241056" y="3504276"/>
              <a:ext cx="231776" cy="303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fill="norm" stroke="1" extrusionOk="0">
                  <a:moveTo>
                    <a:pt x="21600" y="1298"/>
                  </a:moveTo>
                  <a:cubicBezTo>
                    <a:pt x="21600" y="39"/>
                    <a:pt x="20483" y="-375"/>
                    <a:pt x="19116" y="371"/>
                  </a:cubicBezTo>
                  <a:lnTo>
                    <a:pt x="11121" y="4750"/>
                  </a:lnTo>
                  <a:cubicBezTo>
                    <a:pt x="9757" y="5494"/>
                    <a:pt x="8640" y="5954"/>
                    <a:pt x="8640" y="5768"/>
                  </a:cubicBezTo>
                  <a:cubicBezTo>
                    <a:pt x="8640" y="5585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6"/>
                    <a:pt x="0" y="7723"/>
                  </a:cubicBezTo>
                  <a:lnTo>
                    <a:pt x="0" y="12756"/>
                  </a:lnTo>
                  <a:cubicBezTo>
                    <a:pt x="0" y="14013"/>
                    <a:pt x="1389" y="14590"/>
                    <a:pt x="3086" y="14590"/>
                  </a:cubicBezTo>
                  <a:lnTo>
                    <a:pt x="5554" y="14590"/>
                  </a:lnTo>
                  <a:cubicBezTo>
                    <a:pt x="7251" y="14590"/>
                    <a:pt x="8640" y="14761"/>
                    <a:pt x="8640" y="14697"/>
                  </a:cubicBezTo>
                  <a:cubicBezTo>
                    <a:pt x="8640" y="14628"/>
                    <a:pt x="9757" y="15299"/>
                    <a:pt x="11121" y="16045"/>
                  </a:cubicBezTo>
                  <a:lnTo>
                    <a:pt x="19116" y="20481"/>
                  </a:lnTo>
                  <a:cubicBezTo>
                    <a:pt x="20483" y="21225"/>
                    <a:pt x="21600" y="20868"/>
                    <a:pt x="21600" y="19607"/>
                  </a:cubicBezTo>
                  <a:lnTo>
                    <a:pt x="21600" y="1298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15" name="Shape 1615"/>
            <p:cNvSpPr/>
            <p:nvPr/>
          </p:nvSpPr>
          <p:spPr>
            <a:xfrm>
              <a:off x="6526806" y="3602702"/>
              <a:ext cx="49213" cy="10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14" y="10800"/>
                  </a:moveTo>
                  <a:cubicBezTo>
                    <a:pt x="6714" y="13249"/>
                    <a:pt x="3945" y="15287"/>
                    <a:pt x="0" y="16561"/>
                  </a:cubicBezTo>
                  <a:lnTo>
                    <a:pt x="10852" y="21600"/>
                  </a:lnTo>
                  <a:cubicBezTo>
                    <a:pt x="17372" y="19003"/>
                    <a:pt x="21600" y="15153"/>
                    <a:pt x="21600" y="10800"/>
                  </a:cubicBezTo>
                  <a:cubicBezTo>
                    <a:pt x="21600" y="6447"/>
                    <a:pt x="17372" y="2597"/>
                    <a:pt x="10852" y="0"/>
                  </a:cubicBezTo>
                  <a:lnTo>
                    <a:pt x="0" y="5053"/>
                  </a:lnTo>
                  <a:cubicBezTo>
                    <a:pt x="3945" y="6320"/>
                    <a:pt x="6714" y="8358"/>
                    <a:pt x="6714" y="108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6585543" y="3537614"/>
              <a:ext cx="76201" cy="24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72" y="10800"/>
                  </a:moveTo>
                  <a:cubicBezTo>
                    <a:pt x="12172" y="14250"/>
                    <a:pt x="7439" y="17334"/>
                    <a:pt x="0" y="19512"/>
                  </a:cubicBezTo>
                  <a:lnTo>
                    <a:pt x="6769" y="21600"/>
                  </a:lnTo>
                  <a:cubicBezTo>
                    <a:pt x="15858" y="18883"/>
                    <a:pt x="21600" y="15063"/>
                    <a:pt x="21600" y="10800"/>
                  </a:cubicBezTo>
                  <a:cubicBezTo>
                    <a:pt x="21600" y="6540"/>
                    <a:pt x="15858" y="2720"/>
                    <a:pt x="6769" y="0"/>
                  </a:cubicBezTo>
                  <a:lnTo>
                    <a:pt x="0" y="2088"/>
                  </a:lnTo>
                  <a:cubicBezTo>
                    <a:pt x="7439" y="4266"/>
                    <a:pt x="12172" y="7350"/>
                    <a:pt x="12172" y="108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6634756" y="3464589"/>
              <a:ext cx="104776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19" y="10802"/>
                  </a:moveTo>
                  <a:cubicBezTo>
                    <a:pt x="14719" y="14523"/>
                    <a:pt x="9056" y="17877"/>
                    <a:pt x="0" y="20278"/>
                  </a:cubicBezTo>
                  <a:lnTo>
                    <a:pt x="4941" y="21600"/>
                  </a:lnTo>
                  <a:cubicBezTo>
                    <a:pt x="15201" y="18860"/>
                    <a:pt x="21600" y="15037"/>
                    <a:pt x="21600" y="10800"/>
                  </a:cubicBezTo>
                  <a:cubicBezTo>
                    <a:pt x="21600" y="6563"/>
                    <a:pt x="15201" y="2742"/>
                    <a:pt x="4941" y="0"/>
                  </a:cubicBezTo>
                  <a:lnTo>
                    <a:pt x="0" y="1322"/>
                  </a:lnTo>
                  <a:cubicBezTo>
                    <a:pt x="9049" y="3726"/>
                    <a:pt x="14719" y="7083"/>
                    <a:pt x="14719" y="108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pic>
          <p:nvPicPr>
            <p:cNvPr id="1618" name="NYR_05.jpg"/>
            <p:cNvPicPr/>
            <p:nvPr/>
          </p:nvPicPr>
          <p:blipFill>
            <a:blip r:embed="rId2">
              <a:extLst/>
            </a:blip>
            <a:srcRect l="237" t="15996" r="237" b="11214"/>
            <a:stretch>
              <a:fillRect/>
            </a:stretch>
          </p:blipFill>
          <p:spPr>
            <a:xfrm>
              <a:off x="0" y="0"/>
              <a:ext cx="7016585" cy="34221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9" name="Shape 1619"/>
            <p:cNvSpPr/>
            <p:nvPr/>
          </p:nvSpPr>
          <p:spPr>
            <a:xfrm>
              <a:off x="357006" y="3887926"/>
              <a:ext cx="460300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FFFFFF"/>
                  </a:solidFill>
                </a:rPr>
                <a:t>3:41</a:t>
              </a:r>
            </a:p>
          </p:txBody>
        </p:sp>
      </p:grpSp>
      <p:grpSp>
        <p:nvGrpSpPr>
          <p:cNvPr id="1649" name="Group 1649"/>
          <p:cNvGrpSpPr/>
          <p:nvPr/>
        </p:nvGrpSpPr>
        <p:grpSpPr>
          <a:xfrm>
            <a:off x="17985040" y="1542101"/>
            <a:ext cx="5339301" cy="5247153"/>
            <a:chOff x="0" y="0"/>
            <a:chExt cx="5339300" cy="5247151"/>
          </a:xfrm>
        </p:grpSpPr>
        <p:sp>
          <p:nvSpPr>
            <p:cNvPr id="1621" name="Shape 1621"/>
            <p:cNvSpPr/>
            <p:nvPr/>
          </p:nvSpPr>
          <p:spPr>
            <a:xfrm>
              <a:off x="2579" y="3481851"/>
              <a:ext cx="5334001" cy="508001"/>
            </a:xfrm>
            <a:prstGeom prst="rect">
              <a:avLst/>
            </a:prstGeom>
            <a:solidFill>
              <a:srgbClr val="E5E5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pic>
          <p:nvPicPr>
            <p:cNvPr id="1622" name="MUSIC_03.jpg"/>
            <p:cNvPicPr/>
            <p:nvPr/>
          </p:nvPicPr>
          <p:blipFill>
            <a:blip r:embed="rId3">
              <a:extLst/>
            </a:blip>
            <a:srcRect l="1526" t="13767" r="12021" b="1522"/>
            <a:stretch>
              <a:fillRect/>
            </a:stretch>
          </p:blipFill>
          <p:spPr>
            <a:xfrm>
              <a:off x="0" y="0"/>
              <a:ext cx="5339301" cy="3488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3" name="Shape 1623"/>
            <p:cNvSpPr/>
            <p:nvPr/>
          </p:nvSpPr>
          <p:spPr>
            <a:xfrm rot="2700000">
              <a:off x="4506317" y="3766013"/>
              <a:ext cx="179388" cy="150814"/>
            </a:xfrm>
            <a:prstGeom prst="rightArrow">
              <a:avLst>
                <a:gd name="adj1" fmla="val 47194"/>
                <a:gd name="adj2" fmla="val 81975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24" name="Shape 1624"/>
            <p:cNvSpPr/>
            <p:nvPr/>
          </p:nvSpPr>
          <p:spPr>
            <a:xfrm rot="13500000">
              <a:off x="4303910" y="3544557"/>
              <a:ext cx="180976" cy="150814"/>
            </a:xfrm>
            <a:prstGeom prst="rightArrow">
              <a:avLst>
                <a:gd name="adj1" fmla="val 47194"/>
                <a:gd name="adj2" fmla="val 827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25" name="Shape 1625"/>
            <p:cNvSpPr/>
            <p:nvPr/>
          </p:nvSpPr>
          <p:spPr>
            <a:xfrm rot="8100000">
              <a:off x="4306292" y="3769188"/>
              <a:ext cx="180976" cy="149226"/>
            </a:xfrm>
            <a:prstGeom prst="rightArrow">
              <a:avLst>
                <a:gd name="adj1" fmla="val 47194"/>
                <a:gd name="adj2" fmla="val 8358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26" name="Shape 1626"/>
            <p:cNvSpPr/>
            <p:nvPr/>
          </p:nvSpPr>
          <p:spPr>
            <a:xfrm rot="18900000">
              <a:off x="4507904" y="3546938"/>
              <a:ext cx="180976" cy="150814"/>
            </a:xfrm>
            <a:prstGeom prst="rightArrow">
              <a:avLst>
                <a:gd name="adj1" fmla="val 47194"/>
                <a:gd name="adj2" fmla="val 827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27" name="Shape 1627"/>
            <p:cNvSpPr/>
            <p:nvPr/>
          </p:nvSpPr>
          <p:spPr>
            <a:xfrm>
              <a:off x="4831754" y="3558051"/>
              <a:ext cx="387351" cy="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0"/>
                  </a:moveTo>
                  <a:cubicBezTo>
                    <a:pt x="21600" y="19170"/>
                    <a:pt x="20992" y="21600"/>
                    <a:pt x="20250" y="21600"/>
                  </a:cubicBezTo>
                  <a:lnTo>
                    <a:pt x="1350" y="21600"/>
                  </a:lnTo>
                  <a:cubicBezTo>
                    <a:pt x="608" y="21600"/>
                    <a:pt x="0" y="19170"/>
                    <a:pt x="0" y="16200"/>
                  </a:cubicBezTo>
                  <a:lnTo>
                    <a:pt x="0" y="5400"/>
                  </a:lnTo>
                  <a:cubicBezTo>
                    <a:pt x="0" y="2435"/>
                    <a:pt x="608" y="0"/>
                    <a:pt x="1350" y="0"/>
                  </a:cubicBezTo>
                  <a:lnTo>
                    <a:pt x="20250" y="0"/>
                  </a:lnTo>
                  <a:cubicBezTo>
                    <a:pt x="20992" y="0"/>
                    <a:pt x="21600" y="2435"/>
                    <a:pt x="21600" y="5400"/>
                  </a:cubicBezTo>
                  <a:lnTo>
                    <a:pt x="21600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28" name="Shape 1628"/>
            <p:cNvSpPr/>
            <p:nvPr/>
          </p:nvSpPr>
          <p:spPr>
            <a:xfrm>
              <a:off x="4831754" y="3694576"/>
              <a:ext cx="387351" cy="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0"/>
                  </a:moveTo>
                  <a:cubicBezTo>
                    <a:pt x="21600" y="19170"/>
                    <a:pt x="20992" y="21600"/>
                    <a:pt x="20250" y="21600"/>
                  </a:cubicBezTo>
                  <a:lnTo>
                    <a:pt x="1350" y="21600"/>
                  </a:lnTo>
                  <a:cubicBezTo>
                    <a:pt x="608" y="21600"/>
                    <a:pt x="0" y="19170"/>
                    <a:pt x="0" y="16200"/>
                  </a:cubicBezTo>
                  <a:lnTo>
                    <a:pt x="0" y="5400"/>
                  </a:lnTo>
                  <a:cubicBezTo>
                    <a:pt x="0" y="2435"/>
                    <a:pt x="608" y="0"/>
                    <a:pt x="1350" y="0"/>
                  </a:cubicBezTo>
                  <a:lnTo>
                    <a:pt x="20250" y="0"/>
                  </a:lnTo>
                  <a:cubicBezTo>
                    <a:pt x="20992" y="0"/>
                    <a:pt x="21600" y="2435"/>
                    <a:pt x="21600" y="5400"/>
                  </a:cubicBezTo>
                  <a:lnTo>
                    <a:pt x="21600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29" name="Shape 1629"/>
            <p:cNvSpPr/>
            <p:nvPr/>
          </p:nvSpPr>
          <p:spPr>
            <a:xfrm>
              <a:off x="4831754" y="3839038"/>
              <a:ext cx="387351" cy="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0"/>
                  </a:moveTo>
                  <a:cubicBezTo>
                    <a:pt x="21600" y="19170"/>
                    <a:pt x="20992" y="21600"/>
                    <a:pt x="20250" y="21600"/>
                  </a:cubicBezTo>
                  <a:lnTo>
                    <a:pt x="1350" y="21600"/>
                  </a:lnTo>
                  <a:cubicBezTo>
                    <a:pt x="608" y="21600"/>
                    <a:pt x="0" y="19170"/>
                    <a:pt x="0" y="16200"/>
                  </a:cubicBezTo>
                  <a:lnTo>
                    <a:pt x="0" y="5400"/>
                  </a:lnTo>
                  <a:cubicBezTo>
                    <a:pt x="0" y="2435"/>
                    <a:pt x="608" y="0"/>
                    <a:pt x="1350" y="0"/>
                  </a:cubicBezTo>
                  <a:lnTo>
                    <a:pt x="20250" y="0"/>
                  </a:lnTo>
                  <a:cubicBezTo>
                    <a:pt x="20992" y="0"/>
                    <a:pt x="21600" y="2435"/>
                    <a:pt x="21600" y="5400"/>
                  </a:cubicBezTo>
                  <a:lnTo>
                    <a:pt x="21600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0" name="Shape 1630"/>
            <p:cNvSpPr/>
            <p:nvPr/>
          </p:nvSpPr>
          <p:spPr>
            <a:xfrm>
              <a:off x="3655417" y="3585038"/>
              <a:ext cx="231776" cy="303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fill="norm" stroke="1" extrusionOk="0">
                  <a:moveTo>
                    <a:pt x="21600" y="1298"/>
                  </a:moveTo>
                  <a:cubicBezTo>
                    <a:pt x="21600" y="39"/>
                    <a:pt x="20483" y="-375"/>
                    <a:pt x="19116" y="371"/>
                  </a:cubicBezTo>
                  <a:lnTo>
                    <a:pt x="11121" y="4750"/>
                  </a:lnTo>
                  <a:cubicBezTo>
                    <a:pt x="9757" y="5494"/>
                    <a:pt x="8640" y="5954"/>
                    <a:pt x="8640" y="5768"/>
                  </a:cubicBezTo>
                  <a:cubicBezTo>
                    <a:pt x="8640" y="5585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6"/>
                    <a:pt x="0" y="7723"/>
                  </a:cubicBezTo>
                  <a:lnTo>
                    <a:pt x="0" y="12756"/>
                  </a:lnTo>
                  <a:cubicBezTo>
                    <a:pt x="0" y="14013"/>
                    <a:pt x="1389" y="14590"/>
                    <a:pt x="3086" y="14590"/>
                  </a:cubicBezTo>
                  <a:lnTo>
                    <a:pt x="5554" y="14590"/>
                  </a:lnTo>
                  <a:cubicBezTo>
                    <a:pt x="7251" y="14590"/>
                    <a:pt x="8640" y="14761"/>
                    <a:pt x="8640" y="14697"/>
                  </a:cubicBezTo>
                  <a:cubicBezTo>
                    <a:pt x="8640" y="14628"/>
                    <a:pt x="9757" y="15299"/>
                    <a:pt x="11121" y="16045"/>
                  </a:cubicBezTo>
                  <a:lnTo>
                    <a:pt x="19116" y="20481"/>
                  </a:lnTo>
                  <a:cubicBezTo>
                    <a:pt x="20483" y="21225"/>
                    <a:pt x="21600" y="20868"/>
                    <a:pt x="21600" y="19607"/>
                  </a:cubicBezTo>
                  <a:lnTo>
                    <a:pt x="21600" y="1298"/>
                  </a:ln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1" name="Shape 1631"/>
            <p:cNvSpPr/>
            <p:nvPr/>
          </p:nvSpPr>
          <p:spPr>
            <a:xfrm>
              <a:off x="3941167" y="3683463"/>
              <a:ext cx="49213" cy="10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14" y="10800"/>
                  </a:moveTo>
                  <a:cubicBezTo>
                    <a:pt x="6714" y="13249"/>
                    <a:pt x="3945" y="15287"/>
                    <a:pt x="0" y="16561"/>
                  </a:cubicBezTo>
                  <a:lnTo>
                    <a:pt x="10852" y="21600"/>
                  </a:lnTo>
                  <a:cubicBezTo>
                    <a:pt x="17372" y="19003"/>
                    <a:pt x="21600" y="15153"/>
                    <a:pt x="21600" y="10800"/>
                  </a:cubicBezTo>
                  <a:cubicBezTo>
                    <a:pt x="21600" y="6447"/>
                    <a:pt x="17372" y="2597"/>
                    <a:pt x="10852" y="0"/>
                  </a:cubicBezTo>
                  <a:lnTo>
                    <a:pt x="0" y="5053"/>
                  </a:lnTo>
                  <a:cubicBezTo>
                    <a:pt x="3945" y="6320"/>
                    <a:pt x="6714" y="8358"/>
                    <a:pt x="6714" y="10800"/>
                  </a:cubicBez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3999904" y="3618376"/>
              <a:ext cx="76201" cy="24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72" y="10800"/>
                  </a:moveTo>
                  <a:cubicBezTo>
                    <a:pt x="12172" y="14250"/>
                    <a:pt x="7439" y="17334"/>
                    <a:pt x="0" y="19512"/>
                  </a:cubicBezTo>
                  <a:lnTo>
                    <a:pt x="6769" y="21600"/>
                  </a:lnTo>
                  <a:cubicBezTo>
                    <a:pt x="15858" y="18883"/>
                    <a:pt x="21600" y="15063"/>
                    <a:pt x="21600" y="10800"/>
                  </a:cubicBezTo>
                  <a:cubicBezTo>
                    <a:pt x="21600" y="6540"/>
                    <a:pt x="15858" y="2720"/>
                    <a:pt x="6769" y="0"/>
                  </a:cubicBezTo>
                  <a:lnTo>
                    <a:pt x="0" y="2088"/>
                  </a:lnTo>
                  <a:cubicBezTo>
                    <a:pt x="7439" y="4266"/>
                    <a:pt x="12172" y="7350"/>
                    <a:pt x="12172" y="10800"/>
                  </a:cubicBez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3" name="Shape 1633"/>
            <p:cNvSpPr/>
            <p:nvPr/>
          </p:nvSpPr>
          <p:spPr>
            <a:xfrm>
              <a:off x="4049117" y="3545351"/>
              <a:ext cx="104776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19" y="10802"/>
                  </a:moveTo>
                  <a:cubicBezTo>
                    <a:pt x="14719" y="14523"/>
                    <a:pt x="9056" y="17877"/>
                    <a:pt x="0" y="20278"/>
                  </a:cubicBezTo>
                  <a:lnTo>
                    <a:pt x="4941" y="21600"/>
                  </a:lnTo>
                  <a:cubicBezTo>
                    <a:pt x="15201" y="18860"/>
                    <a:pt x="21600" y="15037"/>
                    <a:pt x="21600" y="10800"/>
                  </a:cubicBezTo>
                  <a:cubicBezTo>
                    <a:pt x="21600" y="6563"/>
                    <a:pt x="15201" y="2742"/>
                    <a:pt x="4941" y="0"/>
                  </a:cubicBezTo>
                  <a:lnTo>
                    <a:pt x="0" y="1322"/>
                  </a:lnTo>
                  <a:cubicBezTo>
                    <a:pt x="9049" y="3726"/>
                    <a:pt x="14719" y="7083"/>
                    <a:pt x="14719" y="10802"/>
                  </a:cubicBezTo>
                  <a:close/>
                </a:path>
              </a:pathLst>
            </a:cu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4" name="Shape 1634"/>
            <p:cNvSpPr/>
            <p:nvPr/>
          </p:nvSpPr>
          <p:spPr>
            <a:xfrm>
              <a:off x="3030735" y="3653301"/>
              <a:ext cx="520701" cy="173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200">
                  <a:solidFill>
                    <a:srgbClr val="3F98DB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3F98DB"/>
                  </a:solidFill>
                  <a:uFill>
                    <a:solidFill>
                      <a:srgbClr val="FFFFFF"/>
                    </a:solidFill>
                  </a:uFill>
                </a:rPr>
                <a:t>3:41</a:t>
              </a:r>
            </a:p>
          </p:txBody>
        </p:sp>
        <p:sp>
          <p:nvSpPr>
            <p:cNvPr id="1635" name="Shape 1635"/>
            <p:cNvSpPr/>
            <p:nvPr/>
          </p:nvSpPr>
          <p:spPr>
            <a:xfrm flipH="1" rot="10800000">
              <a:off x="561382" y="3688255"/>
              <a:ext cx="2349501" cy="114301"/>
            </a:xfrm>
            <a:prstGeom prst="roundRect">
              <a:avLst>
                <a:gd name="adj" fmla="val 4953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6" name="Shape 1636"/>
            <p:cNvSpPr/>
            <p:nvPr/>
          </p:nvSpPr>
          <p:spPr>
            <a:xfrm flipH="1">
              <a:off x="553442" y="3689865"/>
              <a:ext cx="914401" cy="114301"/>
            </a:xfrm>
            <a:prstGeom prst="roundRect">
              <a:avLst>
                <a:gd name="adj" fmla="val 50000"/>
              </a:avLst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7" name="Shape 1637"/>
            <p:cNvSpPr/>
            <p:nvPr/>
          </p:nvSpPr>
          <p:spPr>
            <a:xfrm>
              <a:off x="108942" y="3586626"/>
              <a:ext cx="98426" cy="29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27"/>
                    <a:pt x="18374" y="21600"/>
                    <a:pt x="14400" y="21600"/>
                  </a:cubicBezTo>
                  <a:lnTo>
                    <a:pt x="7200" y="21600"/>
                  </a:lnTo>
                  <a:cubicBezTo>
                    <a:pt x="3226" y="21600"/>
                    <a:pt x="0" y="20527"/>
                    <a:pt x="0" y="19200"/>
                  </a:cubicBezTo>
                  <a:lnTo>
                    <a:pt x="0" y="2400"/>
                  </a:lnTo>
                  <a:cubicBezTo>
                    <a:pt x="0" y="1073"/>
                    <a:pt x="3226" y="0"/>
                    <a:pt x="7200" y="0"/>
                  </a:cubicBezTo>
                  <a:lnTo>
                    <a:pt x="14400" y="0"/>
                  </a:lnTo>
                  <a:cubicBezTo>
                    <a:pt x="18374" y="0"/>
                    <a:pt x="21600" y="1073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8" name="Shape 1638"/>
            <p:cNvSpPr/>
            <p:nvPr/>
          </p:nvSpPr>
          <p:spPr>
            <a:xfrm>
              <a:off x="272454" y="3586626"/>
              <a:ext cx="100014" cy="29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27"/>
                    <a:pt x="18374" y="21600"/>
                    <a:pt x="14400" y="21600"/>
                  </a:cubicBezTo>
                  <a:lnTo>
                    <a:pt x="7200" y="21600"/>
                  </a:lnTo>
                  <a:cubicBezTo>
                    <a:pt x="3226" y="21600"/>
                    <a:pt x="0" y="20527"/>
                    <a:pt x="0" y="19200"/>
                  </a:cubicBezTo>
                  <a:lnTo>
                    <a:pt x="0" y="2400"/>
                  </a:lnTo>
                  <a:cubicBezTo>
                    <a:pt x="0" y="1073"/>
                    <a:pt x="3226" y="0"/>
                    <a:pt x="7200" y="0"/>
                  </a:cubicBezTo>
                  <a:lnTo>
                    <a:pt x="14400" y="0"/>
                  </a:lnTo>
                  <a:cubicBezTo>
                    <a:pt x="18374" y="0"/>
                    <a:pt x="21600" y="1073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9" name="Shape 1639"/>
            <p:cNvSpPr/>
            <p:nvPr/>
          </p:nvSpPr>
          <p:spPr>
            <a:xfrm>
              <a:off x="2579" y="3989851"/>
              <a:ext cx="5334001" cy="1257301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40" name="Shape 1640"/>
            <p:cNvSpPr/>
            <p:nvPr/>
          </p:nvSpPr>
          <p:spPr>
            <a:xfrm flipH="1" rot="10800000">
              <a:off x="54173" y="5116182"/>
              <a:ext cx="927101" cy="8096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91479" y="4154951"/>
              <a:ext cx="1270001" cy="8382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143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700">
                  <a:solidFill>
                    <a:srgbClr val="525252"/>
                  </a:solidFill>
                  <a:effectLst>
                    <a:outerShdw sx="100000" sy="100000" kx="0" ky="0" algn="b" rotWithShape="0" blurRad="25400" dist="25400" dir="5400000">
                      <a:srgbClr val="FFFFFF">
                        <a:alpha val="50000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642" name="Shape 1642"/>
            <p:cNvSpPr/>
            <p:nvPr/>
          </p:nvSpPr>
          <p:spPr>
            <a:xfrm>
              <a:off x="40679" y="4878851"/>
              <a:ext cx="1270001" cy="165101"/>
            </a:xfrm>
            <a:prstGeom prst="rect">
              <a:avLst/>
            </a:prstGeom>
            <a:gradFill flip="none" rotWithShape="1">
              <a:gsLst>
                <a:gs pos="0">
                  <a:srgbClr val="FCFFFC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914400">
                <a:buClr>
                  <a:srgbClr val="5A5C5C"/>
                </a:buClr>
                <a:buFont typeface="Helvetica Neue"/>
                <a:defRPr sz="1200"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</a:rPr>
                <a:t> 00:34</a:t>
              </a: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1564679" y="4154951"/>
              <a:ext cx="1270001" cy="8382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143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700">
                  <a:solidFill>
                    <a:srgbClr val="525252"/>
                  </a:solidFill>
                  <a:effectLst>
                    <a:outerShdw sx="100000" sy="100000" kx="0" ky="0" algn="b" rotWithShape="0" blurRad="25400" dist="25400" dir="5400000">
                      <a:srgbClr val="FFFFFF">
                        <a:alpha val="50000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644" name="Shape 1644"/>
            <p:cNvSpPr/>
            <p:nvPr/>
          </p:nvSpPr>
          <p:spPr>
            <a:xfrm>
              <a:off x="1513879" y="4878851"/>
              <a:ext cx="1270001" cy="165101"/>
            </a:xfrm>
            <a:prstGeom prst="rect">
              <a:avLst/>
            </a:prstGeom>
            <a:gradFill flip="none" rotWithShape="1">
              <a:gsLst>
                <a:gs pos="0">
                  <a:srgbClr val="FCFFFC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914400">
                <a:buClr>
                  <a:srgbClr val="5A5C5C"/>
                </a:buClr>
                <a:buFont typeface="Helvetica Neue"/>
                <a:defRPr sz="1200"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</a:rPr>
                <a:t> 00:54</a:t>
              </a: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3037879" y="4154951"/>
              <a:ext cx="1270001" cy="8382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143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700">
                  <a:solidFill>
                    <a:srgbClr val="525252"/>
                  </a:solidFill>
                  <a:effectLst>
                    <a:outerShdw sx="100000" sy="100000" kx="0" ky="0" algn="b" rotWithShape="0" blurRad="25400" dist="25400" dir="5400000">
                      <a:srgbClr val="FFFFFF">
                        <a:alpha val="50000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2987079" y="4878851"/>
              <a:ext cx="1270001" cy="165101"/>
            </a:xfrm>
            <a:prstGeom prst="rect">
              <a:avLst/>
            </a:prstGeom>
            <a:gradFill flip="none" rotWithShape="1">
              <a:gsLst>
                <a:gs pos="0">
                  <a:srgbClr val="FCFFFC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914400">
                <a:buClr>
                  <a:srgbClr val="5A5C5C"/>
                </a:buClr>
                <a:buFont typeface="Helvetica Neue"/>
                <a:defRPr sz="1200"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</a:rPr>
                <a:t> 01:14</a:t>
              </a:r>
            </a:p>
          </p:txBody>
        </p:sp>
        <p:sp>
          <p:nvSpPr>
            <p:cNvPr id="1647" name="Shape 1647"/>
            <p:cNvSpPr/>
            <p:nvPr/>
          </p:nvSpPr>
          <p:spPr>
            <a:xfrm>
              <a:off x="4491541" y="4154951"/>
              <a:ext cx="743440" cy="8382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143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1700">
                  <a:solidFill>
                    <a:srgbClr val="525252"/>
                  </a:solidFill>
                  <a:effectLst>
                    <a:outerShdw sx="100000" sy="100000" kx="0" ky="0" algn="b" rotWithShape="0" blurRad="25400" dist="25400" dir="5400000">
                      <a:srgbClr val="FFFFFF">
                        <a:alpha val="50000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648" name="Shape 1648"/>
            <p:cNvSpPr/>
            <p:nvPr/>
          </p:nvSpPr>
          <p:spPr>
            <a:xfrm>
              <a:off x="4460279" y="4878851"/>
              <a:ext cx="781540" cy="165101"/>
            </a:xfrm>
            <a:prstGeom prst="rect">
              <a:avLst/>
            </a:prstGeom>
            <a:gradFill flip="none" rotWithShape="1">
              <a:gsLst>
                <a:gs pos="0">
                  <a:srgbClr val="FCFFFC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914400">
                <a:buClr>
                  <a:srgbClr val="5A5C5C"/>
                </a:buClr>
                <a:buFont typeface="Helvetica Neue"/>
                <a:defRPr sz="1200"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676867"/>
                  </a:solidFill>
                  <a:uFill>
                    <a:solidFill>
                      <a:srgbClr val="676867"/>
                    </a:solidFill>
                  </a:uFill>
                </a:rPr>
                <a:t> 01:34</a:t>
              </a:r>
            </a:p>
          </p:txBody>
        </p:sp>
      </p:grpSp>
      <p:grpSp>
        <p:nvGrpSpPr>
          <p:cNvPr id="1668" name="Group 1668"/>
          <p:cNvGrpSpPr/>
          <p:nvPr/>
        </p:nvGrpSpPr>
        <p:grpSpPr>
          <a:xfrm>
            <a:off x="788510" y="7338423"/>
            <a:ext cx="6235701" cy="5144045"/>
            <a:chOff x="0" y="0"/>
            <a:chExt cx="6235700" cy="5144044"/>
          </a:xfrm>
        </p:grpSpPr>
        <p:sp>
          <p:nvSpPr>
            <p:cNvPr id="1650" name="Shape 1650"/>
            <p:cNvSpPr/>
            <p:nvPr/>
          </p:nvSpPr>
          <p:spPr>
            <a:xfrm>
              <a:off x="0" y="4648744"/>
              <a:ext cx="6235700" cy="495301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400">
                  <a:solidFill>
                    <a:srgbClr val="5A5C5C"/>
                  </a:solidFill>
                  <a:uFill>
                    <a:solidFill>
                      <a:srgbClr val="5A5C5C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51" name="Shape 1651"/>
            <p:cNvSpPr/>
            <p:nvPr/>
          </p:nvSpPr>
          <p:spPr>
            <a:xfrm>
              <a:off x="157162" y="4740819"/>
              <a:ext cx="98426" cy="29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27"/>
                    <a:pt x="18374" y="21600"/>
                    <a:pt x="14400" y="21600"/>
                  </a:cubicBezTo>
                  <a:lnTo>
                    <a:pt x="7200" y="21600"/>
                  </a:lnTo>
                  <a:cubicBezTo>
                    <a:pt x="3226" y="21600"/>
                    <a:pt x="0" y="20527"/>
                    <a:pt x="0" y="19200"/>
                  </a:cubicBezTo>
                  <a:lnTo>
                    <a:pt x="0" y="2400"/>
                  </a:lnTo>
                  <a:cubicBezTo>
                    <a:pt x="0" y="1073"/>
                    <a:pt x="3226" y="0"/>
                    <a:pt x="7200" y="0"/>
                  </a:cubicBezTo>
                  <a:lnTo>
                    <a:pt x="14400" y="0"/>
                  </a:lnTo>
                  <a:cubicBezTo>
                    <a:pt x="18374" y="0"/>
                    <a:pt x="21600" y="1073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52" name="Shape 1652"/>
            <p:cNvSpPr/>
            <p:nvPr/>
          </p:nvSpPr>
          <p:spPr>
            <a:xfrm>
              <a:off x="320675" y="4740819"/>
              <a:ext cx="100013" cy="29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27"/>
                    <a:pt x="18374" y="21600"/>
                    <a:pt x="14400" y="21600"/>
                  </a:cubicBezTo>
                  <a:lnTo>
                    <a:pt x="7200" y="21600"/>
                  </a:lnTo>
                  <a:cubicBezTo>
                    <a:pt x="3226" y="21600"/>
                    <a:pt x="0" y="20527"/>
                    <a:pt x="0" y="19200"/>
                  </a:cubicBezTo>
                  <a:lnTo>
                    <a:pt x="0" y="2400"/>
                  </a:lnTo>
                  <a:cubicBezTo>
                    <a:pt x="0" y="1073"/>
                    <a:pt x="3226" y="0"/>
                    <a:pt x="7200" y="0"/>
                  </a:cubicBezTo>
                  <a:lnTo>
                    <a:pt x="14400" y="0"/>
                  </a:lnTo>
                  <a:cubicBezTo>
                    <a:pt x="18374" y="0"/>
                    <a:pt x="21600" y="1073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656" name="Group 1656"/>
            <p:cNvGrpSpPr/>
            <p:nvPr/>
          </p:nvGrpSpPr>
          <p:grpSpPr>
            <a:xfrm>
              <a:off x="871546" y="4763583"/>
              <a:ext cx="809617" cy="251339"/>
              <a:chOff x="0" y="0"/>
              <a:chExt cx="809616" cy="251337"/>
            </a:xfrm>
          </p:grpSpPr>
          <p:sp>
            <p:nvSpPr>
              <p:cNvPr id="1653" name="Shape 1653"/>
              <p:cNvSpPr/>
              <p:nvPr/>
            </p:nvSpPr>
            <p:spPr>
              <a:xfrm flipH="1" rot="10800000">
                <a:off x="9516" y="68837"/>
                <a:ext cx="800101" cy="11430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54" name="Shape 1654"/>
              <p:cNvSpPr/>
              <p:nvPr/>
            </p:nvSpPr>
            <p:spPr>
              <a:xfrm flipH="1">
                <a:off x="0" y="66918"/>
                <a:ext cx="571500" cy="114301"/>
              </a:xfrm>
              <a:prstGeom prst="roundRect">
                <a:avLst>
                  <a:gd name="adj" fmla="val 50000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55" name="Shape 1655"/>
              <p:cNvSpPr/>
              <p:nvPr/>
            </p:nvSpPr>
            <p:spPr>
              <a:xfrm>
                <a:off x="422266" y="0"/>
                <a:ext cx="250826" cy="251338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9050" cap="flat">
                <a:solidFill>
                  <a:srgbClr val="ADADAD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657" name="Shape 1657"/>
            <p:cNvSpPr/>
            <p:nvPr/>
          </p:nvSpPr>
          <p:spPr>
            <a:xfrm>
              <a:off x="533400" y="4739237"/>
              <a:ext cx="231775" cy="303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fill="norm" stroke="1" extrusionOk="0">
                  <a:moveTo>
                    <a:pt x="21600" y="1299"/>
                  </a:moveTo>
                  <a:cubicBezTo>
                    <a:pt x="21600" y="40"/>
                    <a:pt x="20483" y="-374"/>
                    <a:pt x="19116" y="370"/>
                  </a:cubicBezTo>
                  <a:lnTo>
                    <a:pt x="11121" y="4747"/>
                  </a:lnTo>
                  <a:cubicBezTo>
                    <a:pt x="9757" y="5493"/>
                    <a:pt x="8640" y="5956"/>
                    <a:pt x="8640" y="5770"/>
                  </a:cubicBezTo>
                  <a:cubicBezTo>
                    <a:pt x="8640" y="5587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4"/>
                    <a:pt x="0" y="7722"/>
                  </a:cubicBezTo>
                  <a:lnTo>
                    <a:pt x="0" y="12757"/>
                  </a:lnTo>
                  <a:cubicBezTo>
                    <a:pt x="0" y="14013"/>
                    <a:pt x="1389" y="14587"/>
                    <a:pt x="3086" y="14587"/>
                  </a:cubicBezTo>
                  <a:lnTo>
                    <a:pt x="5554" y="14587"/>
                  </a:lnTo>
                  <a:cubicBezTo>
                    <a:pt x="7251" y="14587"/>
                    <a:pt x="8640" y="14759"/>
                    <a:pt x="8640" y="14697"/>
                  </a:cubicBezTo>
                  <a:cubicBezTo>
                    <a:pt x="8640" y="14626"/>
                    <a:pt x="9757" y="15297"/>
                    <a:pt x="11121" y="16045"/>
                  </a:cubicBezTo>
                  <a:lnTo>
                    <a:pt x="19116" y="20480"/>
                  </a:lnTo>
                  <a:cubicBezTo>
                    <a:pt x="20483" y="21226"/>
                    <a:pt x="21600" y="20867"/>
                    <a:pt x="21600" y="19608"/>
                  </a:cubicBezTo>
                  <a:lnTo>
                    <a:pt x="21600" y="129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660" name="Group 1660"/>
            <p:cNvGrpSpPr/>
            <p:nvPr/>
          </p:nvGrpSpPr>
          <p:grpSpPr>
            <a:xfrm>
              <a:off x="1795462" y="4842448"/>
              <a:ext cx="1709741" cy="115967"/>
              <a:chOff x="0" y="0"/>
              <a:chExt cx="1709739" cy="115965"/>
            </a:xfrm>
          </p:grpSpPr>
          <p:sp>
            <p:nvSpPr>
              <p:cNvPr id="1658" name="Shape 1658"/>
              <p:cNvSpPr/>
              <p:nvPr/>
            </p:nvSpPr>
            <p:spPr>
              <a:xfrm flipH="1" rot="10800000">
                <a:off x="7939" y="0"/>
                <a:ext cx="1701801" cy="114301"/>
              </a:xfrm>
              <a:prstGeom prst="roundRect">
                <a:avLst>
                  <a:gd name="adj" fmla="val 49531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59" name="Shape 1659"/>
              <p:cNvSpPr/>
              <p:nvPr/>
            </p:nvSpPr>
            <p:spPr>
              <a:xfrm flipH="1">
                <a:off x="0" y="1665"/>
                <a:ext cx="774700" cy="114301"/>
              </a:xfrm>
              <a:prstGeom prst="roundRect">
                <a:avLst>
                  <a:gd name="adj" fmla="val 50000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663" name="Group 1663"/>
            <p:cNvGrpSpPr/>
            <p:nvPr/>
          </p:nvGrpSpPr>
          <p:grpSpPr>
            <a:xfrm>
              <a:off x="5797550" y="4699544"/>
              <a:ext cx="254000" cy="328614"/>
              <a:chOff x="0" y="0"/>
              <a:chExt cx="254000" cy="328612"/>
            </a:xfrm>
          </p:grpSpPr>
          <p:sp>
            <p:nvSpPr>
              <p:cNvPr id="1661" name="Shape 1661"/>
              <p:cNvSpPr/>
              <p:nvPr/>
            </p:nvSpPr>
            <p:spPr>
              <a:xfrm>
                <a:off x="0" y="74612"/>
                <a:ext cx="254000" cy="254001"/>
              </a:xfrm>
              <a:prstGeom prst="roundRect">
                <a:avLst>
                  <a:gd name="adj" fmla="val 27926"/>
                </a:avLst>
              </a:prstGeom>
              <a:gradFill flip="none" rotWithShape="1">
                <a:gsLst>
                  <a:gs pos="0">
                    <a:srgbClr val="D1D1D1">
                      <a:alpha val="55999"/>
                    </a:srgbClr>
                  </a:gs>
                  <a:gs pos="100000">
                    <a:srgbClr val="FFFFFF">
                      <a:alpha val="55999"/>
                    </a:srgbClr>
                  </a:gs>
                </a:gsLst>
                <a:lin ang="16200000" scaled="0"/>
              </a:gradFill>
              <a:ln w="12700" cap="flat">
                <a:solidFill>
                  <a:srgbClr val="6F6F6F">
                    <a:alpha val="56077"/>
                  </a:srgbClr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12700" dir="5400000">
                  <a:srgbClr val="D2D2D2">
                    <a:alpha val="74996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62" name="Shape 1662"/>
              <p:cNvSpPr/>
              <p:nvPr/>
            </p:nvSpPr>
            <p:spPr>
              <a:xfrm>
                <a:off x="56356" y="0"/>
                <a:ext cx="165101" cy="310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12700" dist="12700" dir="5400000">
                  <a:srgbClr val="FFFFFF">
                    <a:alpha val="74996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914400">
                  <a:buClr>
                    <a:srgbClr val="676969"/>
                  </a:buClr>
                  <a:buFont typeface="Helvetica Neue"/>
                  <a:defRPr b="1" sz="2000">
                    <a:solidFill>
                      <a:srgbClr val="676969"/>
                    </a:solidFill>
                    <a:uFill>
                      <a:solidFill>
                        <a:srgbClr val="676969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  <a:uFillTx/>
                  </a:defRPr>
                </a:pPr>
                <a:r>
                  <a:rPr b="1" sz="2000">
                    <a:solidFill>
                      <a:srgbClr val="676969"/>
                    </a:solidFill>
                    <a:uFill>
                      <a:solidFill>
                        <a:srgbClr val="676969"/>
                      </a:solidFill>
                    </a:uFill>
                  </a:rPr>
                  <a:t>+</a:t>
                </a:r>
              </a:p>
            </p:txBody>
          </p:sp>
        </p:grpSp>
        <p:sp>
          <p:nvSpPr>
            <p:cNvPr id="1664" name="Shape 1664"/>
            <p:cNvSpPr/>
            <p:nvPr/>
          </p:nvSpPr>
          <p:spPr>
            <a:xfrm>
              <a:off x="4241800" y="4746204"/>
              <a:ext cx="455981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 u="sng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 u="none">
                  <a:solidFill>
                    <a:srgbClr val="000000"/>
                  </a:solidFill>
                </a:defRPr>
              </a:pPr>
              <a:r>
                <a:rPr b="1" sz="1200" u="sng">
                  <a:solidFill>
                    <a:srgbClr val="FFFFFF"/>
                  </a:solidFill>
                </a:rPr>
                <a:t>300k</a:t>
              </a:r>
            </a:p>
          </p:txBody>
        </p:sp>
        <p:sp>
          <p:nvSpPr>
            <p:cNvPr id="1665" name="Shape 1665"/>
            <p:cNvSpPr/>
            <p:nvPr/>
          </p:nvSpPr>
          <p:spPr>
            <a:xfrm>
              <a:off x="4800600" y="4739854"/>
              <a:ext cx="867614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 u="sng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 u="none">
                  <a:solidFill>
                    <a:srgbClr val="000000"/>
                  </a:solidFill>
                </a:defRPr>
              </a:pPr>
              <a:r>
                <a:rPr b="1" sz="1200" u="sng">
                  <a:solidFill>
                    <a:srgbClr val="FFFFFF"/>
                  </a:solidFill>
                </a:rPr>
                <a:t>full screen</a:t>
              </a:r>
            </a:p>
          </p:txBody>
        </p:sp>
        <p:pic>
          <p:nvPicPr>
            <p:cNvPr id="1666" name="MUSIC_03.jpg"/>
            <p:cNvPicPr/>
            <p:nvPr/>
          </p:nvPicPr>
          <p:blipFill>
            <a:blip r:embed="rId3">
              <a:extLst/>
            </a:blip>
            <a:srcRect l="1526" t="1522" r="12021" b="1522"/>
            <a:stretch>
              <a:fillRect/>
            </a:stretch>
          </p:blipFill>
          <p:spPr>
            <a:xfrm>
              <a:off x="2778" y="0"/>
              <a:ext cx="6230027" cy="4658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7" name="Shape 1667"/>
            <p:cNvSpPr/>
            <p:nvPr/>
          </p:nvSpPr>
          <p:spPr>
            <a:xfrm>
              <a:off x="3643351" y="4721173"/>
              <a:ext cx="460300" cy="312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400">
                  <a:solidFill>
                    <a:srgbClr val="2259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400">
                  <a:solidFill>
                    <a:srgbClr val="225980"/>
                  </a:solidFill>
                </a:rPr>
                <a:t>3:41</a:t>
              </a:r>
            </a:p>
          </p:txBody>
        </p:sp>
      </p:grpSp>
      <p:sp>
        <p:nvSpPr>
          <p:cNvPr id="1669" name="Shape 1669"/>
          <p:cNvSpPr/>
          <p:nvPr/>
        </p:nvSpPr>
        <p:spPr>
          <a:xfrm>
            <a:off x="1040998" y="728839"/>
            <a:ext cx="357358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53585F"/>
                </a:solidFill>
              </a:rPr>
              <a:t>Video players</a:t>
            </a:r>
          </a:p>
        </p:txBody>
      </p:sp>
      <p:grpSp>
        <p:nvGrpSpPr>
          <p:cNvPr id="1683" name="Group 1683"/>
          <p:cNvGrpSpPr/>
          <p:nvPr/>
        </p:nvGrpSpPr>
        <p:grpSpPr>
          <a:xfrm>
            <a:off x="7506977" y="7807705"/>
            <a:ext cx="8154220" cy="4653203"/>
            <a:chOff x="0" y="0"/>
            <a:chExt cx="8154219" cy="4653201"/>
          </a:xfrm>
        </p:grpSpPr>
        <p:sp>
          <p:nvSpPr>
            <p:cNvPr id="1670" name="Shape 1670"/>
            <p:cNvSpPr/>
            <p:nvPr/>
          </p:nvSpPr>
          <p:spPr>
            <a:xfrm>
              <a:off x="409" y="4157901"/>
              <a:ext cx="8153401" cy="495301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157572" y="4249976"/>
              <a:ext cx="98426" cy="29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27"/>
                    <a:pt x="18374" y="21600"/>
                    <a:pt x="14400" y="21600"/>
                  </a:cubicBezTo>
                  <a:lnTo>
                    <a:pt x="7200" y="21600"/>
                  </a:lnTo>
                  <a:cubicBezTo>
                    <a:pt x="3226" y="21600"/>
                    <a:pt x="0" y="20527"/>
                    <a:pt x="0" y="19200"/>
                  </a:cubicBezTo>
                  <a:lnTo>
                    <a:pt x="0" y="2400"/>
                  </a:lnTo>
                  <a:cubicBezTo>
                    <a:pt x="0" y="1073"/>
                    <a:pt x="3226" y="0"/>
                    <a:pt x="7200" y="0"/>
                  </a:cubicBezTo>
                  <a:lnTo>
                    <a:pt x="14400" y="0"/>
                  </a:lnTo>
                  <a:cubicBezTo>
                    <a:pt x="18374" y="0"/>
                    <a:pt x="21600" y="1073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321084" y="4249976"/>
              <a:ext cx="100014" cy="29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27"/>
                    <a:pt x="18374" y="21600"/>
                    <a:pt x="14400" y="21600"/>
                  </a:cubicBezTo>
                  <a:lnTo>
                    <a:pt x="7200" y="21600"/>
                  </a:lnTo>
                  <a:cubicBezTo>
                    <a:pt x="3226" y="21600"/>
                    <a:pt x="0" y="20527"/>
                    <a:pt x="0" y="19200"/>
                  </a:cubicBezTo>
                  <a:lnTo>
                    <a:pt x="0" y="2400"/>
                  </a:lnTo>
                  <a:cubicBezTo>
                    <a:pt x="0" y="1073"/>
                    <a:pt x="3226" y="0"/>
                    <a:pt x="7200" y="0"/>
                  </a:cubicBezTo>
                  <a:lnTo>
                    <a:pt x="14400" y="0"/>
                  </a:lnTo>
                  <a:cubicBezTo>
                    <a:pt x="18374" y="0"/>
                    <a:pt x="21600" y="1073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4578277" y="4261635"/>
              <a:ext cx="1436066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200">
                  <a:solidFill>
                    <a:srgbClr val="3F98DB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3F98DB"/>
                  </a:solidFill>
                  <a:uFill>
                    <a:solidFill>
                      <a:srgbClr val="FFFFFF"/>
                    </a:solidFill>
                  </a:uFill>
                </a:rPr>
                <a:t>00:15:13 / 00:48:29</a:t>
              </a: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6218647" y="4248388"/>
              <a:ext cx="231776" cy="303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fill="norm" stroke="1" extrusionOk="0">
                  <a:moveTo>
                    <a:pt x="21600" y="1298"/>
                  </a:moveTo>
                  <a:cubicBezTo>
                    <a:pt x="21600" y="39"/>
                    <a:pt x="20483" y="-375"/>
                    <a:pt x="19116" y="371"/>
                  </a:cubicBezTo>
                  <a:lnTo>
                    <a:pt x="11121" y="4750"/>
                  </a:lnTo>
                  <a:cubicBezTo>
                    <a:pt x="9757" y="5494"/>
                    <a:pt x="8640" y="5954"/>
                    <a:pt x="8640" y="5768"/>
                  </a:cubicBezTo>
                  <a:cubicBezTo>
                    <a:pt x="8640" y="5585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6"/>
                    <a:pt x="0" y="7723"/>
                  </a:cubicBezTo>
                  <a:lnTo>
                    <a:pt x="0" y="12756"/>
                  </a:lnTo>
                  <a:cubicBezTo>
                    <a:pt x="0" y="14013"/>
                    <a:pt x="1389" y="14590"/>
                    <a:pt x="3086" y="14590"/>
                  </a:cubicBezTo>
                  <a:lnTo>
                    <a:pt x="5554" y="14590"/>
                  </a:lnTo>
                  <a:cubicBezTo>
                    <a:pt x="7251" y="14590"/>
                    <a:pt x="8640" y="14761"/>
                    <a:pt x="8640" y="14697"/>
                  </a:cubicBezTo>
                  <a:cubicBezTo>
                    <a:pt x="8640" y="14628"/>
                    <a:pt x="9757" y="15299"/>
                    <a:pt x="11121" y="16045"/>
                  </a:cubicBezTo>
                  <a:lnTo>
                    <a:pt x="19116" y="20481"/>
                  </a:lnTo>
                  <a:cubicBezTo>
                    <a:pt x="20483" y="21225"/>
                    <a:pt x="21600" y="20868"/>
                    <a:pt x="21600" y="19607"/>
                  </a:cubicBezTo>
                  <a:lnTo>
                    <a:pt x="21600" y="1298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6504396" y="4346814"/>
              <a:ext cx="49214" cy="10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14" y="10800"/>
                  </a:moveTo>
                  <a:cubicBezTo>
                    <a:pt x="6714" y="13249"/>
                    <a:pt x="3945" y="15287"/>
                    <a:pt x="0" y="16561"/>
                  </a:cubicBezTo>
                  <a:lnTo>
                    <a:pt x="10852" y="21600"/>
                  </a:lnTo>
                  <a:cubicBezTo>
                    <a:pt x="17372" y="19003"/>
                    <a:pt x="21600" y="15153"/>
                    <a:pt x="21600" y="10800"/>
                  </a:cubicBezTo>
                  <a:cubicBezTo>
                    <a:pt x="21600" y="6447"/>
                    <a:pt x="17372" y="2597"/>
                    <a:pt x="10852" y="0"/>
                  </a:cubicBezTo>
                  <a:lnTo>
                    <a:pt x="0" y="5053"/>
                  </a:lnTo>
                  <a:cubicBezTo>
                    <a:pt x="3945" y="6320"/>
                    <a:pt x="6714" y="8358"/>
                    <a:pt x="6714" y="108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6563134" y="4281726"/>
              <a:ext cx="76201" cy="24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72" y="10800"/>
                  </a:moveTo>
                  <a:cubicBezTo>
                    <a:pt x="12172" y="14250"/>
                    <a:pt x="7439" y="17334"/>
                    <a:pt x="0" y="19512"/>
                  </a:cubicBezTo>
                  <a:lnTo>
                    <a:pt x="6769" y="21600"/>
                  </a:lnTo>
                  <a:cubicBezTo>
                    <a:pt x="15858" y="18883"/>
                    <a:pt x="21600" y="15063"/>
                    <a:pt x="21600" y="10800"/>
                  </a:cubicBezTo>
                  <a:cubicBezTo>
                    <a:pt x="21600" y="6540"/>
                    <a:pt x="15858" y="2720"/>
                    <a:pt x="6769" y="0"/>
                  </a:cubicBezTo>
                  <a:lnTo>
                    <a:pt x="0" y="2088"/>
                  </a:lnTo>
                  <a:cubicBezTo>
                    <a:pt x="7439" y="4266"/>
                    <a:pt x="12172" y="7350"/>
                    <a:pt x="12172" y="108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6612346" y="4208701"/>
              <a:ext cx="104776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19" y="10802"/>
                  </a:moveTo>
                  <a:cubicBezTo>
                    <a:pt x="14719" y="14523"/>
                    <a:pt x="9056" y="17877"/>
                    <a:pt x="0" y="20278"/>
                  </a:cubicBezTo>
                  <a:lnTo>
                    <a:pt x="4941" y="21600"/>
                  </a:lnTo>
                  <a:cubicBezTo>
                    <a:pt x="15201" y="18860"/>
                    <a:pt x="21600" y="15037"/>
                    <a:pt x="21600" y="10800"/>
                  </a:cubicBezTo>
                  <a:cubicBezTo>
                    <a:pt x="21600" y="6563"/>
                    <a:pt x="15201" y="2742"/>
                    <a:pt x="4941" y="0"/>
                  </a:cubicBezTo>
                  <a:lnTo>
                    <a:pt x="0" y="1322"/>
                  </a:lnTo>
                  <a:cubicBezTo>
                    <a:pt x="9049" y="3726"/>
                    <a:pt x="14719" y="7083"/>
                    <a:pt x="14719" y="108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681" name="Group 1681"/>
            <p:cNvGrpSpPr/>
            <p:nvPr/>
          </p:nvGrpSpPr>
          <p:grpSpPr>
            <a:xfrm>
              <a:off x="6891755" y="4272740"/>
              <a:ext cx="1101717" cy="251339"/>
              <a:chOff x="0" y="0"/>
              <a:chExt cx="1101716" cy="251337"/>
            </a:xfrm>
          </p:grpSpPr>
          <p:sp>
            <p:nvSpPr>
              <p:cNvPr id="1678" name="Shape 1678"/>
              <p:cNvSpPr/>
              <p:nvPr/>
            </p:nvSpPr>
            <p:spPr>
              <a:xfrm flipH="1" rot="10800000">
                <a:off x="9516" y="68838"/>
                <a:ext cx="1092201" cy="114301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79" name="Shape 1679"/>
              <p:cNvSpPr/>
              <p:nvPr/>
            </p:nvSpPr>
            <p:spPr>
              <a:xfrm flipH="1">
                <a:off x="0" y="66918"/>
                <a:ext cx="571500" cy="114301"/>
              </a:xfrm>
              <a:prstGeom prst="roundRect">
                <a:avLst>
                  <a:gd name="adj" fmla="val 50000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80" name="Shape 1680"/>
              <p:cNvSpPr/>
              <p:nvPr/>
            </p:nvSpPr>
            <p:spPr>
              <a:xfrm>
                <a:off x="422266" y="0"/>
                <a:ext cx="250826" cy="251338"/>
              </a:xfrm>
              <a:prstGeom prst="roundRect">
                <a:avLst>
                  <a:gd name="adj" fmla="val 50000"/>
                </a:avLst>
              </a:prstGeom>
              <a:solidFill>
                <a:srgbClr val="DCDEE0"/>
              </a:solidFill>
              <a:ln w="19050" cap="flat">
                <a:solidFill>
                  <a:srgbClr val="ADADAD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pic>
          <p:nvPicPr>
            <p:cNvPr id="1682" name="VD_04.jpg"/>
            <p:cNvPicPr/>
            <p:nvPr/>
          </p:nvPicPr>
          <p:blipFill>
            <a:blip r:embed="rId5">
              <a:extLst/>
            </a:blip>
            <a:srcRect l="487" t="11906" r="795" b="11906"/>
            <a:stretch>
              <a:fillRect/>
            </a:stretch>
          </p:blipFill>
          <p:spPr>
            <a:xfrm>
              <a:off x="0" y="0"/>
              <a:ext cx="8154220" cy="41683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10" name="Group 1710"/>
          <p:cNvGrpSpPr/>
          <p:nvPr/>
        </p:nvGrpSpPr>
        <p:grpSpPr>
          <a:xfrm>
            <a:off x="16599729" y="7289841"/>
            <a:ext cx="6934201" cy="5688930"/>
            <a:chOff x="0" y="0"/>
            <a:chExt cx="6934200" cy="5688929"/>
          </a:xfrm>
        </p:grpSpPr>
        <p:pic>
          <p:nvPicPr>
            <p:cNvPr id="1684" name="DRINKS_11.jpg"/>
            <p:cNvPicPr/>
            <p:nvPr/>
          </p:nvPicPr>
          <p:blipFill>
            <a:blip r:embed="rId6">
              <a:extLst/>
            </a:blip>
            <a:srcRect l="7636" t="224" r="3755" b="224"/>
            <a:stretch>
              <a:fillRect/>
            </a:stretch>
          </p:blipFill>
          <p:spPr>
            <a:xfrm>
              <a:off x="0" y="0"/>
              <a:ext cx="6934200" cy="5194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5" name="Shape 1685"/>
            <p:cNvSpPr/>
            <p:nvPr/>
          </p:nvSpPr>
          <p:spPr>
            <a:xfrm>
              <a:off x="536" y="5180929"/>
              <a:ext cx="6921501" cy="508001"/>
            </a:xfrm>
            <a:prstGeom prst="rect">
              <a:avLst/>
            </a:prstGeom>
            <a:solidFill>
              <a:srgbClr val="3F98D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94198" y="5273004"/>
              <a:ext cx="98426" cy="29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27"/>
                    <a:pt x="18374" y="21600"/>
                    <a:pt x="14400" y="21600"/>
                  </a:cubicBezTo>
                  <a:lnTo>
                    <a:pt x="7200" y="21600"/>
                  </a:lnTo>
                  <a:cubicBezTo>
                    <a:pt x="3226" y="21600"/>
                    <a:pt x="0" y="20527"/>
                    <a:pt x="0" y="19200"/>
                  </a:cubicBezTo>
                  <a:lnTo>
                    <a:pt x="0" y="2400"/>
                  </a:lnTo>
                  <a:cubicBezTo>
                    <a:pt x="0" y="1073"/>
                    <a:pt x="3226" y="0"/>
                    <a:pt x="7200" y="0"/>
                  </a:cubicBezTo>
                  <a:lnTo>
                    <a:pt x="14400" y="0"/>
                  </a:lnTo>
                  <a:cubicBezTo>
                    <a:pt x="18374" y="0"/>
                    <a:pt x="21600" y="1073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87" name="Shape 1687"/>
            <p:cNvSpPr/>
            <p:nvPr/>
          </p:nvSpPr>
          <p:spPr>
            <a:xfrm>
              <a:off x="257711" y="5273004"/>
              <a:ext cx="100013" cy="29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27"/>
                    <a:pt x="18374" y="21600"/>
                    <a:pt x="14400" y="21600"/>
                  </a:cubicBezTo>
                  <a:lnTo>
                    <a:pt x="7200" y="21600"/>
                  </a:lnTo>
                  <a:cubicBezTo>
                    <a:pt x="3226" y="21600"/>
                    <a:pt x="0" y="20527"/>
                    <a:pt x="0" y="19200"/>
                  </a:cubicBezTo>
                  <a:lnTo>
                    <a:pt x="0" y="2400"/>
                  </a:lnTo>
                  <a:cubicBezTo>
                    <a:pt x="0" y="1073"/>
                    <a:pt x="3226" y="0"/>
                    <a:pt x="7200" y="0"/>
                  </a:cubicBezTo>
                  <a:lnTo>
                    <a:pt x="14400" y="0"/>
                  </a:lnTo>
                  <a:cubicBezTo>
                    <a:pt x="18374" y="0"/>
                    <a:pt x="21600" y="1073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690" name="Group 1690"/>
            <p:cNvGrpSpPr/>
            <p:nvPr/>
          </p:nvGrpSpPr>
          <p:grpSpPr>
            <a:xfrm>
              <a:off x="541661" y="5262046"/>
              <a:ext cx="4437278" cy="114301"/>
              <a:chOff x="0" y="0"/>
              <a:chExt cx="4437276" cy="114300"/>
            </a:xfrm>
          </p:grpSpPr>
          <p:sp>
            <p:nvSpPr>
              <p:cNvPr id="1688" name="Shape 1688"/>
              <p:cNvSpPr/>
              <p:nvPr/>
            </p:nvSpPr>
            <p:spPr>
              <a:xfrm flipH="1" rot="10800000">
                <a:off x="7822" y="0"/>
                <a:ext cx="4429455" cy="112614"/>
              </a:xfrm>
              <a:prstGeom prst="roundRect">
                <a:avLst>
                  <a:gd name="adj" fmla="val 49531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89" name="Shape 1689"/>
              <p:cNvSpPr/>
              <p:nvPr/>
            </p:nvSpPr>
            <p:spPr>
              <a:xfrm flipH="1">
                <a:off x="0" y="1686"/>
                <a:ext cx="900906" cy="112615"/>
              </a:xfrm>
              <a:prstGeom prst="roundRect">
                <a:avLst>
                  <a:gd name="adj" fmla="val 50000"/>
                </a:avLst>
              </a:prstGeom>
              <a:solidFill>
                <a:srgbClr val="2259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marL="40639" marR="40639" algn="l" defTabSz="914400">
                  <a:defRPr sz="1200">
                    <a:solidFill>
                      <a:srgbClr val="225980"/>
                    </a:solidFill>
                    <a:uFill>
                      <a:solidFill/>
                    </a:u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691" name="Shape 1691"/>
            <p:cNvSpPr/>
            <p:nvPr/>
          </p:nvSpPr>
          <p:spPr>
            <a:xfrm>
              <a:off x="5194836" y="5258722"/>
              <a:ext cx="231776" cy="303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fill="norm" stroke="1" extrusionOk="0">
                  <a:moveTo>
                    <a:pt x="21600" y="1299"/>
                  </a:moveTo>
                  <a:cubicBezTo>
                    <a:pt x="21600" y="40"/>
                    <a:pt x="20483" y="-374"/>
                    <a:pt x="19116" y="370"/>
                  </a:cubicBezTo>
                  <a:lnTo>
                    <a:pt x="11121" y="4747"/>
                  </a:lnTo>
                  <a:cubicBezTo>
                    <a:pt x="9757" y="5493"/>
                    <a:pt x="8640" y="5956"/>
                    <a:pt x="8640" y="5770"/>
                  </a:cubicBezTo>
                  <a:cubicBezTo>
                    <a:pt x="8640" y="5587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4"/>
                    <a:pt x="0" y="7722"/>
                  </a:cubicBezTo>
                  <a:lnTo>
                    <a:pt x="0" y="12757"/>
                  </a:lnTo>
                  <a:cubicBezTo>
                    <a:pt x="0" y="14013"/>
                    <a:pt x="1389" y="14587"/>
                    <a:pt x="3086" y="14587"/>
                  </a:cubicBezTo>
                  <a:lnTo>
                    <a:pt x="5554" y="14587"/>
                  </a:lnTo>
                  <a:cubicBezTo>
                    <a:pt x="7251" y="14587"/>
                    <a:pt x="8640" y="14759"/>
                    <a:pt x="8640" y="14697"/>
                  </a:cubicBezTo>
                  <a:cubicBezTo>
                    <a:pt x="8640" y="14626"/>
                    <a:pt x="9757" y="15297"/>
                    <a:pt x="11121" y="16045"/>
                  </a:cubicBezTo>
                  <a:lnTo>
                    <a:pt x="19116" y="20480"/>
                  </a:lnTo>
                  <a:cubicBezTo>
                    <a:pt x="20483" y="21226"/>
                    <a:pt x="21600" y="20867"/>
                    <a:pt x="21600" y="19608"/>
                  </a:cubicBezTo>
                  <a:lnTo>
                    <a:pt x="21600" y="1299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685373" y="5271416"/>
              <a:ext cx="231776" cy="303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fill="norm" stroke="1" extrusionOk="0">
                  <a:moveTo>
                    <a:pt x="21600" y="1298"/>
                  </a:moveTo>
                  <a:cubicBezTo>
                    <a:pt x="21600" y="39"/>
                    <a:pt x="20483" y="-375"/>
                    <a:pt x="19116" y="371"/>
                  </a:cubicBezTo>
                  <a:lnTo>
                    <a:pt x="11121" y="4750"/>
                  </a:lnTo>
                  <a:cubicBezTo>
                    <a:pt x="9757" y="5494"/>
                    <a:pt x="8640" y="5954"/>
                    <a:pt x="8640" y="5768"/>
                  </a:cubicBezTo>
                  <a:cubicBezTo>
                    <a:pt x="8640" y="5585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6"/>
                    <a:pt x="0" y="7723"/>
                  </a:cubicBezTo>
                  <a:lnTo>
                    <a:pt x="0" y="12756"/>
                  </a:lnTo>
                  <a:cubicBezTo>
                    <a:pt x="0" y="14013"/>
                    <a:pt x="1389" y="14590"/>
                    <a:pt x="3086" y="14590"/>
                  </a:cubicBezTo>
                  <a:lnTo>
                    <a:pt x="5554" y="14590"/>
                  </a:lnTo>
                  <a:cubicBezTo>
                    <a:pt x="7251" y="14590"/>
                    <a:pt x="8640" y="14761"/>
                    <a:pt x="8640" y="14697"/>
                  </a:cubicBezTo>
                  <a:cubicBezTo>
                    <a:pt x="8640" y="14628"/>
                    <a:pt x="9757" y="15299"/>
                    <a:pt x="11121" y="16045"/>
                  </a:cubicBezTo>
                  <a:lnTo>
                    <a:pt x="19116" y="20481"/>
                  </a:lnTo>
                  <a:cubicBezTo>
                    <a:pt x="20483" y="21225"/>
                    <a:pt x="21600" y="20868"/>
                    <a:pt x="21600" y="19607"/>
                  </a:cubicBezTo>
                  <a:lnTo>
                    <a:pt x="21600" y="129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971123" y="5369842"/>
              <a:ext cx="49214" cy="10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14" y="10800"/>
                  </a:moveTo>
                  <a:cubicBezTo>
                    <a:pt x="6714" y="13249"/>
                    <a:pt x="3945" y="15287"/>
                    <a:pt x="0" y="16561"/>
                  </a:cubicBezTo>
                  <a:lnTo>
                    <a:pt x="10852" y="21600"/>
                  </a:lnTo>
                  <a:cubicBezTo>
                    <a:pt x="17372" y="19003"/>
                    <a:pt x="21600" y="15153"/>
                    <a:pt x="21600" y="10800"/>
                  </a:cubicBezTo>
                  <a:cubicBezTo>
                    <a:pt x="21600" y="6447"/>
                    <a:pt x="17372" y="2597"/>
                    <a:pt x="10852" y="0"/>
                  </a:cubicBezTo>
                  <a:lnTo>
                    <a:pt x="0" y="5053"/>
                  </a:lnTo>
                  <a:cubicBezTo>
                    <a:pt x="3945" y="6320"/>
                    <a:pt x="6714" y="8358"/>
                    <a:pt x="6714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6029861" y="5304754"/>
              <a:ext cx="76201" cy="24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72" y="10800"/>
                  </a:moveTo>
                  <a:cubicBezTo>
                    <a:pt x="12172" y="14250"/>
                    <a:pt x="7439" y="17334"/>
                    <a:pt x="0" y="19512"/>
                  </a:cubicBezTo>
                  <a:lnTo>
                    <a:pt x="6769" y="21600"/>
                  </a:lnTo>
                  <a:cubicBezTo>
                    <a:pt x="15858" y="18883"/>
                    <a:pt x="21600" y="15063"/>
                    <a:pt x="21600" y="10800"/>
                  </a:cubicBezTo>
                  <a:cubicBezTo>
                    <a:pt x="21600" y="6540"/>
                    <a:pt x="15858" y="2720"/>
                    <a:pt x="6769" y="0"/>
                  </a:cubicBezTo>
                  <a:lnTo>
                    <a:pt x="0" y="2088"/>
                  </a:lnTo>
                  <a:cubicBezTo>
                    <a:pt x="7439" y="4266"/>
                    <a:pt x="12172" y="7350"/>
                    <a:pt x="12172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6079073" y="5231729"/>
              <a:ext cx="104776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19" y="10802"/>
                  </a:moveTo>
                  <a:cubicBezTo>
                    <a:pt x="14719" y="14523"/>
                    <a:pt x="9056" y="17877"/>
                    <a:pt x="0" y="20278"/>
                  </a:cubicBezTo>
                  <a:lnTo>
                    <a:pt x="4941" y="21600"/>
                  </a:lnTo>
                  <a:cubicBezTo>
                    <a:pt x="15201" y="18860"/>
                    <a:pt x="21600" y="15037"/>
                    <a:pt x="21600" y="10800"/>
                  </a:cubicBezTo>
                  <a:cubicBezTo>
                    <a:pt x="21600" y="6563"/>
                    <a:pt x="15201" y="2742"/>
                    <a:pt x="4941" y="0"/>
                  </a:cubicBezTo>
                  <a:lnTo>
                    <a:pt x="0" y="1322"/>
                  </a:lnTo>
                  <a:cubicBezTo>
                    <a:pt x="9049" y="3726"/>
                    <a:pt x="14719" y="7083"/>
                    <a:pt x="14719" y="108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39" marR="40639" algn="l" defTabSz="914400">
                <a:defRPr sz="12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6299736" y="5303790"/>
              <a:ext cx="577140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584200"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200">
                  <a:solidFill>
                    <a:srgbClr val="FFFFFF"/>
                  </a:solidFill>
                </a:rPr>
                <a:t>MENU</a:t>
              </a:r>
            </a:p>
          </p:txBody>
        </p:sp>
        <p:sp>
          <p:nvSpPr>
            <p:cNvPr id="1697" name="Shape 1697"/>
            <p:cNvSpPr/>
            <p:nvPr/>
          </p:nvSpPr>
          <p:spPr>
            <a:xfrm>
              <a:off x="182846" y="5384292"/>
              <a:ext cx="2286001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buClr>
                  <a:srgbClr val="5A5C5C"/>
                </a:buClr>
                <a:buFont typeface="Helvetica Neue"/>
                <a:defRPr sz="1800"/>
              </a:pPr>
              <a:r>
                <a:rPr sz="1200">
                  <a:solidFill>
                    <a:srgbClr val="225980"/>
                  </a:solidFill>
                  <a:uFill>
                    <a:solidFill>
                      <a:srgbClr val="A8A8A8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PROGRESSIVE</a:t>
              </a:r>
              <a:r>
                <a:rPr sz="1200">
                  <a:solidFill>
                    <a:srgbClr val="A8A8A8"/>
                  </a:solidFill>
                  <a:uFill>
                    <a:solidFill>
                      <a:srgbClr val="A8A8A8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sz="1200">
                  <a:solidFill>
                    <a:srgbClr val="225980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rPr>
                <a:t>00:00:03</a:t>
              </a: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4307716" y="5386263"/>
              <a:ext cx="707441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914400">
                <a:buClr>
                  <a:srgbClr val="5A5C5C"/>
                </a:buClr>
                <a:buFont typeface="Helvetica Neue"/>
                <a:defRPr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00:01:14</a:t>
              </a:r>
            </a:p>
          </p:txBody>
        </p:sp>
        <p:sp>
          <p:nvSpPr>
            <p:cNvPr id="1699" name="Shape 1699"/>
            <p:cNvSpPr/>
            <p:nvPr/>
          </p:nvSpPr>
          <p:spPr>
            <a:xfrm>
              <a:off x="673636" y="5282529"/>
              <a:ext cx="889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00" name="Shape 1700"/>
            <p:cNvSpPr/>
            <p:nvPr/>
          </p:nvSpPr>
          <p:spPr>
            <a:xfrm>
              <a:off x="1080036" y="5282529"/>
              <a:ext cx="889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1486436" y="5282529"/>
              <a:ext cx="889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1892836" y="5282529"/>
              <a:ext cx="889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2299236" y="5282529"/>
              <a:ext cx="889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705636" y="5282529"/>
              <a:ext cx="889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3112036" y="5282529"/>
              <a:ext cx="889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3518436" y="5282529"/>
              <a:ext cx="889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3924836" y="5282529"/>
              <a:ext cx="889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4331236" y="5282529"/>
              <a:ext cx="889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4737636" y="5282529"/>
              <a:ext cx="889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